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1"/>
  </p:notesMasterIdLst>
  <p:sldIdLst>
    <p:sldId id="348" r:id="rId4"/>
    <p:sldId id="514" r:id="rId5"/>
    <p:sldId id="441" r:id="rId6"/>
    <p:sldId id="491" r:id="rId7"/>
    <p:sldId id="494" r:id="rId8"/>
    <p:sldId id="440" r:id="rId9"/>
    <p:sldId id="504" r:id="rId10"/>
    <p:sldId id="495" r:id="rId12"/>
    <p:sldId id="496" r:id="rId13"/>
    <p:sldId id="439" r:id="rId14"/>
    <p:sldId id="442" r:id="rId15"/>
    <p:sldId id="431" r:id="rId16"/>
    <p:sldId id="476" r:id="rId17"/>
    <p:sldId id="432" r:id="rId18"/>
    <p:sldId id="433" r:id="rId19"/>
    <p:sldId id="493" r:id="rId20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516"/>
    <a:srgbClr val="CAEEEB"/>
    <a:srgbClr val="FC374B"/>
    <a:srgbClr val="FC387D"/>
    <a:srgbClr val="FF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Objects="1" showGuides="1">
      <p:cViewPr varScale="1">
        <p:scale>
          <a:sx n="69" d="100"/>
          <a:sy n="69" d="100"/>
        </p:scale>
        <p:origin x="-138" y="-102"/>
      </p:cViewPr>
      <p:guideLst>
        <p:guide orient="horz" pos="2158"/>
        <p:guide pos="2952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PhAnim="0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 2049"/>
          <p:cNvSpPr>
            <a:spLocks noGrp="1" noRot="1"/>
          </p:cNvSpPr>
          <p:nvPr>
            <p:ph type="ctrTitle"/>
          </p:nvPr>
        </p:nvSpPr>
        <p:spPr>
          <a:xfrm>
            <a:off x="3962400" y="1066800"/>
            <a:ext cx="4648200" cy="19812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lvl="0">
              <a:buClrTx/>
              <a:buSzTx/>
              <a:buFontTx/>
              <a:defRPr/>
            </a:lvl1pPr>
          </a:lstStyle>
          <a:p>
            <a:pPr lvl="0"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2051" name="副标题 2050"/>
          <p:cNvSpPr>
            <a:spLocks noGrp="1" noRot="1"/>
          </p:cNvSpPr>
          <p:nvPr>
            <p:ph type="subTitle" idx="1"/>
          </p:nvPr>
        </p:nvSpPr>
        <p:spPr>
          <a:xfrm>
            <a:off x="3962400" y="3657600"/>
            <a:ext cx="4572000" cy="16764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0" lvl="0" indent="0" algn="ctr"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lvl1pPr>
            <a:lvl2pPr marL="457200" lvl="1" indent="0" algn="ctr"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lvl2pPr>
            <a:lvl3pPr marL="914400" lvl="2" indent="0" algn="ctr"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lvl3pPr>
            <a:lvl4pPr marL="1371600" lvl="3" indent="0" algn="ctr"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lvl4pPr>
            <a:lvl5pPr marL="1828800" lvl="4" indent="0" algn="ctr"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lvl5pPr>
          </a:lstStyle>
          <a:p>
            <a:pPr lvl="0" fontAlgn="base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2052" name="日期占位符 2051"/>
          <p:cNvSpPr>
            <a:spLocks noGrp="1"/>
          </p:cNvSpPr>
          <p:nvPr>
            <p:ph type="dt" sz="half" idx="2"/>
          </p:nvPr>
        </p:nvSpPr>
        <p:spPr>
          <a:xfrm>
            <a:off x="301625" y="607695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>
              <a:defRPr sz="1400"/>
            </a:lvl1pPr>
          </a:lstStyle>
          <a:p>
            <a:pPr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053" name="页脚占位符 2052"/>
          <p:cNvSpPr>
            <a:spLocks noGrp="1"/>
          </p:cNvSpPr>
          <p:nvPr>
            <p:ph type="ftr" sz="quarter" idx="3"/>
          </p:nvPr>
        </p:nvSpPr>
        <p:spPr>
          <a:xfrm>
            <a:off x="3124200" y="607695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algn="ctr">
              <a:defRPr sz="1400"/>
            </a:lvl1pPr>
          </a:lstStyle>
          <a:p>
            <a:pPr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054" name="灯片编号占位符 2053"/>
          <p:cNvSpPr>
            <a:spLocks noGrp="1"/>
          </p:cNvSpPr>
          <p:nvPr>
            <p:ph type="sldNum" sz="quarter" idx="4"/>
          </p:nvPr>
        </p:nvSpPr>
        <p:spPr>
          <a:xfrm>
            <a:off x="6553200" y="607695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algn="r">
              <a:defRPr sz="1400"/>
            </a:lvl1pPr>
          </a:lstStyle>
          <a:p>
            <a:pPr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301625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09569" y="685800"/>
            <a:ext cx="2135981" cy="5181600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1625" y="685800"/>
            <a:ext cx="6284119" cy="51816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301625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PhAnim="0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5362" name="未知"/>
          <p:cNvSpPr/>
          <p:nvPr/>
        </p:nvSpPr>
        <p:spPr>
          <a:xfrm>
            <a:off x="20638" y="12700"/>
            <a:ext cx="8896350" cy="6780213"/>
          </a:xfrm>
          <a:custGeom>
            <a:avLst/>
            <a:gdLst/>
            <a:ahLst/>
            <a:cxnLst/>
            <a:pathLst>
              <a:path w="3985" h="3619">
                <a:moveTo>
                  <a:pt x="2822" y="0"/>
                </a:moveTo>
                <a:lnTo>
                  <a:pt x="0" y="975"/>
                </a:lnTo>
                <a:lnTo>
                  <a:pt x="2169" y="3619"/>
                </a:lnTo>
                <a:lnTo>
                  <a:pt x="3985" y="1125"/>
                </a:lnTo>
                <a:lnTo>
                  <a:pt x="2822" y="0"/>
                </a:lnTo>
                <a:lnTo>
                  <a:pt x="2822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grpSp>
        <p:nvGrpSpPr>
          <p:cNvPr id="15363" name="组合 4103"/>
          <p:cNvGrpSpPr/>
          <p:nvPr/>
        </p:nvGrpSpPr>
        <p:grpSpPr>
          <a:xfrm>
            <a:off x="195263" y="234950"/>
            <a:ext cx="3787775" cy="1778000"/>
            <a:chOff x="0" y="0"/>
            <a:chExt cx="2386" cy="1120"/>
          </a:xfrm>
        </p:grpSpPr>
        <p:sp>
          <p:nvSpPr>
            <p:cNvPr id="15364" name="未知"/>
            <p:cNvSpPr/>
            <p:nvPr userDrawn="1"/>
          </p:nvSpPr>
          <p:spPr>
            <a:xfrm>
              <a:off x="54" y="29"/>
              <a:ext cx="2250" cy="1017"/>
            </a:xfrm>
            <a:custGeom>
              <a:avLst/>
              <a:gdLst/>
              <a:ahLst/>
              <a:cxnLst/>
              <a:pathLst>
                <a:path w="794" h="414">
                  <a:moveTo>
                    <a:pt x="794" y="395"/>
                  </a:moveTo>
                  <a:lnTo>
                    <a:pt x="710" y="318"/>
                  </a:lnTo>
                  <a:lnTo>
                    <a:pt x="556" y="210"/>
                  </a:lnTo>
                  <a:lnTo>
                    <a:pt x="71" y="0"/>
                  </a:lnTo>
                  <a:lnTo>
                    <a:pt x="23" y="20"/>
                  </a:lnTo>
                  <a:lnTo>
                    <a:pt x="0" y="83"/>
                  </a:lnTo>
                  <a:lnTo>
                    <a:pt x="28" y="155"/>
                  </a:lnTo>
                  <a:lnTo>
                    <a:pt x="570" y="409"/>
                  </a:lnTo>
                  <a:lnTo>
                    <a:pt x="689" y="393"/>
                  </a:lnTo>
                  <a:lnTo>
                    <a:pt x="785" y="414"/>
                  </a:lnTo>
                  <a:lnTo>
                    <a:pt x="794" y="395"/>
                  </a:lnTo>
                  <a:lnTo>
                    <a:pt x="794" y="395"/>
                  </a:lnTo>
                  <a:close/>
                </a:path>
              </a:pathLst>
            </a:custGeom>
            <a:solidFill>
              <a:srgbClr val="F8F8F8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5365" name="未知"/>
            <p:cNvSpPr/>
            <p:nvPr userDrawn="1"/>
          </p:nvSpPr>
          <p:spPr>
            <a:xfrm>
              <a:off x="43" y="113"/>
              <a:ext cx="2244" cy="1007"/>
            </a:xfrm>
            <a:custGeom>
              <a:avLst/>
              <a:gdLst/>
              <a:ahLst/>
              <a:cxnLst/>
              <a:pathLst>
                <a:path w="1586" h="821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5366" name="未知"/>
            <p:cNvSpPr/>
            <p:nvPr userDrawn="1"/>
          </p:nvSpPr>
          <p:spPr>
            <a:xfrm>
              <a:off x="351" y="196"/>
              <a:ext cx="1488" cy="919"/>
            </a:xfrm>
            <a:custGeom>
              <a:avLst/>
              <a:gdLst/>
              <a:ahLst/>
              <a:cxnLst/>
              <a:pathLst>
                <a:path w="1049" h="747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15367" name="组合 4107"/>
            <p:cNvGrpSpPr/>
            <p:nvPr userDrawn="1"/>
          </p:nvGrpSpPr>
          <p:grpSpPr>
            <a:xfrm>
              <a:off x="0" y="0"/>
              <a:ext cx="2386" cy="1081"/>
              <a:chOff x="0" y="0"/>
              <a:chExt cx="2386" cy="1081"/>
            </a:xfrm>
          </p:grpSpPr>
          <p:sp>
            <p:nvSpPr>
              <p:cNvPr id="15368" name="未知"/>
              <p:cNvSpPr/>
              <p:nvPr userDrawn="1"/>
            </p:nvSpPr>
            <p:spPr>
              <a:xfrm>
                <a:off x="1882" y="786"/>
                <a:ext cx="212" cy="214"/>
              </a:xfrm>
              <a:custGeom>
                <a:avLst/>
                <a:gdLst/>
                <a:ahLst/>
                <a:cxnLst/>
                <a:pathLst>
                  <a:path w="150" h="173">
                    <a:moveTo>
                      <a:pt x="110" y="0"/>
                    </a:moveTo>
                    <a:lnTo>
                      <a:pt x="40" y="66"/>
                    </a:lnTo>
                    <a:lnTo>
                      <a:pt x="0" y="173"/>
                    </a:lnTo>
                    <a:lnTo>
                      <a:pt x="80" y="160"/>
                    </a:lnTo>
                    <a:lnTo>
                      <a:pt x="103" y="84"/>
                    </a:lnTo>
                    <a:lnTo>
                      <a:pt x="150" y="27"/>
                    </a:lnTo>
                    <a:lnTo>
                      <a:pt x="110" y="0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369" name="未知"/>
              <p:cNvSpPr/>
              <p:nvPr userDrawn="1"/>
            </p:nvSpPr>
            <p:spPr>
              <a:xfrm>
                <a:off x="0" y="0"/>
                <a:ext cx="2386" cy="1081"/>
              </a:xfrm>
              <a:custGeom>
                <a:avLst/>
                <a:gdLst/>
                <a:ahLst/>
                <a:cxnLst/>
                <a:pathLst>
                  <a:path w="1684" h="880">
                    <a:moveTo>
                      <a:pt x="156" y="0"/>
                    </a:moveTo>
                    <a:lnTo>
                      <a:pt x="63" y="52"/>
                    </a:lnTo>
                    <a:lnTo>
                      <a:pt x="0" y="208"/>
                    </a:lnTo>
                    <a:lnTo>
                      <a:pt x="67" y="358"/>
                    </a:lnTo>
                    <a:lnTo>
                      <a:pt x="1182" y="867"/>
                    </a:lnTo>
                    <a:lnTo>
                      <a:pt x="1422" y="835"/>
                    </a:lnTo>
                    <a:lnTo>
                      <a:pt x="1616" y="880"/>
                    </a:lnTo>
                    <a:lnTo>
                      <a:pt x="1684" y="808"/>
                    </a:lnTo>
                    <a:lnTo>
                      <a:pt x="1502" y="664"/>
                    </a:lnTo>
                    <a:lnTo>
                      <a:pt x="1428" y="512"/>
                    </a:lnTo>
                    <a:lnTo>
                      <a:pt x="1369" y="527"/>
                    </a:lnTo>
                    <a:lnTo>
                      <a:pt x="1439" y="664"/>
                    </a:lnTo>
                    <a:lnTo>
                      <a:pt x="1578" y="810"/>
                    </a:lnTo>
                    <a:lnTo>
                      <a:pt x="1413" y="787"/>
                    </a:lnTo>
                    <a:lnTo>
                      <a:pt x="1219" y="814"/>
                    </a:lnTo>
                    <a:lnTo>
                      <a:pt x="1255" y="650"/>
                    </a:lnTo>
                    <a:lnTo>
                      <a:pt x="1338" y="538"/>
                    </a:lnTo>
                    <a:lnTo>
                      <a:pt x="1241" y="552"/>
                    </a:lnTo>
                    <a:lnTo>
                      <a:pt x="1165" y="658"/>
                    </a:lnTo>
                    <a:lnTo>
                      <a:pt x="1139" y="791"/>
                    </a:lnTo>
                    <a:lnTo>
                      <a:pt x="107" y="310"/>
                    </a:lnTo>
                    <a:lnTo>
                      <a:pt x="80" y="215"/>
                    </a:lnTo>
                    <a:lnTo>
                      <a:pt x="103" y="95"/>
                    </a:lnTo>
                    <a:lnTo>
                      <a:pt x="217" y="0"/>
                    </a:lnTo>
                    <a:lnTo>
                      <a:pt x="156" y="0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370" name="未知"/>
              <p:cNvSpPr/>
              <p:nvPr userDrawn="1"/>
            </p:nvSpPr>
            <p:spPr>
              <a:xfrm>
                <a:off x="201" y="10"/>
                <a:ext cx="1686" cy="614"/>
              </a:xfrm>
              <a:custGeom>
                <a:avLst/>
                <a:gdLst/>
                <a:ahLst/>
                <a:cxnLst/>
                <a:pathLst>
                  <a:path w="1190" h="50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371" name="未知"/>
              <p:cNvSpPr/>
              <p:nvPr userDrawn="1"/>
            </p:nvSpPr>
            <p:spPr>
              <a:xfrm>
                <a:off x="286" y="103"/>
                <a:ext cx="227" cy="410"/>
              </a:xfrm>
              <a:custGeom>
                <a:avLst/>
                <a:gdLst/>
                <a:ahLst/>
                <a:cxnLst/>
                <a:pathLst>
                  <a:path w="160" h="335">
                    <a:moveTo>
                      <a:pt x="116" y="0"/>
                    </a:moveTo>
                    <a:lnTo>
                      <a:pt x="19" y="106"/>
                    </a:lnTo>
                    <a:lnTo>
                      <a:pt x="0" y="230"/>
                    </a:lnTo>
                    <a:lnTo>
                      <a:pt x="33" y="314"/>
                    </a:lnTo>
                    <a:lnTo>
                      <a:pt x="94" y="335"/>
                    </a:lnTo>
                    <a:lnTo>
                      <a:pt x="76" y="154"/>
                    </a:lnTo>
                    <a:lnTo>
                      <a:pt x="160" y="17"/>
                    </a:lnTo>
                    <a:lnTo>
                      <a:pt x="116" y="0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372" name="未知"/>
              <p:cNvSpPr/>
              <p:nvPr userDrawn="1"/>
            </p:nvSpPr>
            <p:spPr>
              <a:xfrm>
                <a:off x="723" y="388"/>
                <a:ext cx="691" cy="364"/>
              </a:xfrm>
              <a:custGeom>
                <a:avLst/>
                <a:gdLst/>
                <a:ahLst/>
                <a:cxnLst/>
                <a:pathLst>
                  <a:path w="489" h="296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grpSp>
        <p:nvGrpSpPr>
          <p:cNvPr id="15373" name="组合 4113"/>
          <p:cNvGrpSpPr/>
          <p:nvPr/>
        </p:nvGrpSpPr>
        <p:grpSpPr>
          <a:xfrm>
            <a:off x="7915275" y="4368800"/>
            <a:ext cx="742950" cy="1058863"/>
            <a:chOff x="0" y="0"/>
            <a:chExt cx="468" cy="667"/>
          </a:xfrm>
        </p:grpSpPr>
        <p:sp>
          <p:nvSpPr>
            <p:cNvPr id="15374" name="未知"/>
            <p:cNvSpPr/>
            <p:nvPr userDrawn="1"/>
          </p:nvSpPr>
          <p:spPr>
            <a:xfrm rot="7320404">
              <a:off x="-81" y="180"/>
              <a:ext cx="629" cy="293"/>
            </a:xfrm>
            <a:custGeom>
              <a:avLst/>
              <a:gdLst/>
              <a:ahLst/>
              <a:cxnLst/>
              <a:pathLst>
                <a:path w="794" h="414">
                  <a:moveTo>
                    <a:pt x="794" y="395"/>
                  </a:moveTo>
                  <a:lnTo>
                    <a:pt x="710" y="318"/>
                  </a:lnTo>
                  <a:lnTo>
                    <a:pt x="556" y="210"/>
                  </a:lnTo>
                  <a:lnTo>
                    <a:pt x="71" y="0"/>
                  </a:lnTo>
                  <a:lnTo>
                    <a:pt x="23" y="20"/>
                  </a:lnTo>
                  <a:lnTo>
                    <a:pt x="0" y="83"/>
                  </a:lnTo>
                  <a:lnTo>
                    <a:pt x="28" y="155"/>
                  </a:lnTo>
                  <a:lnTo>
                    <a:pt x="570" y="409"/>
                  </a:lnTo>
                  <a:lnTo>
                    <a:pt x="689" y="393"/>
                  </a:lnTo>
                  <a:lnTo>
                    <a:pt x="785" y="414"/>
                  </a:lnTo>
                  <a:lnTo>
                    <a:pt x="794" y="395"/>
                  </a:lnTo>
                  <a:lnTo>
                    <a:pt x="794" y="395"/>
                  </a:lnTo>
                  <a:close/>
                </a:path>
              </a:pathLst>
            </a:custGeom>
            <a:solidFill>
              <a:srgbClr val="F8F8F8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5375" name="未知"/>
            <p:cNvSpPr/>
            <p:nvPr userDrawn="1"/>
          </p:nvSpPr>
          <p:spPr>
            <a:xfrm rot="7320404">
              <a:off x="-92" y="168"/>
              <a:ext cx="627" cy="290"/>
            </a:xfrm>
            <a:custGeom>
              <a:avLst/>
              <a:gdLst/>
              <a:ahLst/>
              <a:cxnLst/>
              <a:pathLst>
                <a:path w="1586" h="821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folHlink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5376" name="未知"/>
            <p:cNvSpPr/>
            <p:nvPr userDrawn="1"/>
          </p:nvSpPr>
          <p:spPr>
            <a:xfrm rot="7320404">
              <a:off x="9" y="156"/>
              <a:ext cx="416" cy="265"/>
            </a:xfrm>
            <a:custGeom>
              <a:avLst/>
              <a:gdLst/>
              <a:ahLst/>
              <a:cxnLst/>
              <a:pathLst>
                <a:path w="1049" h="747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15377" name="组合 4117"/>
            <p:cNvGrpSpPr/>
            <p:nvPr userDrawn="1"/>
          </p:nvGrpSpPr>
          <p:grpSpPr>
            <a:xfrm>
              <a:off x="0" y="0"/>
              <a:ext cx="468" cy="667"/>
              <a:chOff x="0" y="0"/>
              <a:chExt cx="468" cy="667"/>
            </a:xfrm>
          </p:grpSpPr>
          <p:sp>
            <p:nvSpPr>
              <p:cNvPr id="15378" name="未知"/>
              <p:cNvSpPr/>
              <p:nvPr userDrawn="1"/>
            </p:nvSpPr>
            <p:spPr>
              <a:xfrm rot="7320404">
                <a:off x="1" y="434"/>
                <a:ext cx="59" cy="61"/>
              </a:xfrm>
              <a:custGeom>
                <a:avLst/>
                <a:gdLst/>
                <a:ahLst/>
                <a:cxnLst/>
                <a:pathLst>
                  <a:path w="150" h="173">
                    <a:moveTo>
                      <a:pt x="110" y="0"/>
                    </a:moveTo>
                    <a:lnTo>
                      <a:pt x="40" y="66"/>
                    </a:lnTo>
                    <a:lnTo>
                      <a:pt x="0" y="173"/>
                    </a:lnTo>
                    <a:lnTo>
                      <a:pt x="80" y="160"/>
                    </a:lnTo>
                    <a:lnTo>
                      <a:pt x="103" y="84"/>
                    </a:lnTo>
                    <a:lnTo>
                      <a:pt x="150" y="27"/>
                    </a:lnTo>
                    <a:lnTo>
                      <a:pt x="110" y="0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379" name="未知"/>
              <p:cNvSpPr/>
              <p:nvPr userDrawn="1"/>
            </p:nvSpPr>
            <p:spPr>
              <a:xfrm rot="7320404">
                <a:off x="-103" y="178"/>
                <a:ext cx="667" cy="311"/>
              </a:xfrm>
              <a:custGeom>
                <a:avLst/>
                <a:gdLst/>
                <a:ahLst/>
                <a:cxnLst/>
                <a:pathLst>
                  <a:path w="1684" h="880">
                    <a:moveTo>
                      <a:pt x="156" y="0"/>
                    </a:moveTo>
                    <a:lnTo>
                      <a:pt x="63" y="52"/>
                    </a:lnTo>
                    <a:lnTo>
                      <a:pt x="0" y="208"/>
                    </a:lnTo>
                    <a:lnTo>
                      <a:pt x="67" y="358"/>
                    </a:lnTo>
                    <a:lnTo>
                      <a:pt x="1182" y="867"/>
                    </a:lnTo>
                    <a:lnTo>
                      <a:pt x="1422" y="835"/>
                    </a:lnTo>
                    <a:lnTo>
                      <a:pt x="1616" y="880"/>
                    </a:lnTo>
                    <a:lnTo>
                      <a:pt x="1684" y="808"/>
                    </a:lnTo>
                    <a:lnTo>
                      <a:pt x="1502" y="664"/>
                    </a:lnTo>
                    <a:lnTo>
                      <a:pt x="1428" y="512"/>
                    </a:lnTo>
                    <a:lnTo>
                      <a:pt x="1369" y="527"/>
                    </a:lnTo>
                    <a:lnTo>
                      <a:pt x="1439" y="664"/>
                    </a:lnTo>
                    <a:lnTo>
                      <a:pt x="1578" y="810"/>
                    </a:lnTo>
                    <a:lnTo>
                      <a:pt x="1413" y="787"/>
                    </a:lnTo>
                    <a:lnTo>
                      <a:pt x="1219" y="814"/>
                    </a:lnTo>
                    <a:lnTo>
                      <a:pt x="1255" y="650"/>
                    </a:lnTo>
                    <a:lnTo>
                      <a:pt x="1338" y="538"/>
                    </a:lnTo>
                    <a:lnTo>
                      <a:pt x="1241" y="552"/>
                    </a:lnTo>
                    <a:lnTo>
                      <a:pt x="1165" y="658"/>
                    </a:lnTo>
                    <a:lnTo>
                      <a:pt x="1139" y="791"/>
                    </a:lnTo>
                    <a:lnTo>
                      <a:pt x="107" y="310"/>
                    </a:lnTo>
                    <a:lnTo>
                      <a:pt x="80" y="215"/>
                    </a:lnTo>
                    <a:lnTo>
                      <a:pt x="103" y="95"/>
                    </a:lnTo>
                    <a:lnTo>
                      <a:pt x="217" y="0"/>
                    </a:lnTo>
                    <a:lnTo>
                      <a:pt x="156" y="0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380" name="未知"/>
              <p:cNvSpPr/>
              <p:nvPr userDrawn="1"/>
            </p:nvSpPr>
            <p:spPr>
              <a:xfrm rot="7320404">
                <a:off x="76" y="245"/>
                <a:ext cx="472" cy="176"/>
              </a:xfrm>
              <a:custGeom>
                <a:avLst/>
                <a:gdLst/>
                <a:ahLst/>
                <a:cxnLst/>
                <a:pathLst>
                  <a:path w="1190" h="50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381" name="未知"/>
              <p:cNvSpPr/>
              <p:nvPr userDrawn="1"/>
            </p:nvSpPr>
            <p:spPr>
              <a:xfrm rot="7320404">
                <a:off x="373" y="117"/>
                <a:ext cx="63" cy="118"/>
              </a:xfrm>
              <a:custGeom>
                <a:avLst/>
                <a:gdLst/>
                <a:ahLst/>
                <a:cxnLst/>
                <a:pathLst>
                  <a:path w="160" h="335">
                    <a:moveTo>
                      <a:pt x="116" y="0"/>
                    </a:moveTo>
                    <a:lnTo>
                      <a:pt x="19" y="106"/>
                    </a:lnTo>
                    <a:lnTo>
                      <a:pt x="0" y="230"/>
                    </a:lnTo>
                    <a:lnTo>
                      <a:pt x="33" y="314"/>
                    </a:lnTo>
                    <a:lnTo>
                      <a:pt x="94" y="335"/>
                    </a:lnTo>
                    <a:lnTo>
                      <a:pt x="76" y="154"/>
                    </a:lnTo>
                    <a:lnTo>
                      <a:pt x="160" y="17"/>
                    </a:lnTo>
                    <a:lnTo>
                      <a:pt x="116" y="0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382" name="未知"/>
              <p:cNvSpPr/>
              <p:nvPr userDrawn="1"/>
            </p:nvSpPr>
            <p:spPr>
              <a:xfrm rot="7320404">
                <a:off x="146" y="243"/>
                <a:ext cx="193" cy="104"/>
              </a:xfrm>
              <a:custGeom>
                <a:avLst/>
                <a:gdLst/>
                <a:ahLst/>
                <a:cxnLst/>
                <a:pathLst>
                  <a:path w="489" h="296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sp>
        <p:nvSpPr>
          <p:cNvPr id="15383" name="未知"/>
          <p:cNvSpPr/>
          <p:nvPr/>
        </p:nvSpPr>
        <p:spPr>
          <a:xfrm>
            <a:off x="901700" y="5054600"/>
            <a:ext cx="6807200" cy="728663"/>
          </a:xfrm>
          <a:custGeom>
            <a:avLst/>
            <a:gdLst/>
            <a:ahLst/>
            <a:cxnLst/>
            <a:pathLst>
              <a:path w="4288" h="459">
                <a:moveTo>
                  <a:pt x="0" y="0"/>
                </a:moveTo>
                <a:cubicBezTo>
                  <a:pt x="136" y="43"/>
                  <a:pt x="556" y="232"/>
                  <a:pt x="816" y="256"/>
                </a:cubicBezTo>
                <a:cubicBezTo>
                  <a:pt x="1076" y="280"/>
                  <a:pt x="1387" y="124"/>
                  <a:pt x="1560" y="144"/>
                </a:cubicBezTo>
                <a:cubicBezTo>
                  <a:pt x="1733" y="164"/>
                  <a:pt x="1725" y="375"/>
                  <a:pt x="1856" y="376"/>
                </a:cubicBezTo>
                <a:cubicBezTo>
                  <a:pt x="1987" y="377"/>
                  <a:pt x="2064" y="139"/>
                  <a:pt x="2344" y="152"/>
                </a:cubicBezTo>
                <a:cubicBezTo>
                  <a:pt x="2624" y="165"/>
                  <a:pt x="3212" y="459"/>
                  <a:pt x="3536" y="456"/>
                </a:cubicBezTo>
                <a:cubicBezTo>
                  <a:pt x="3860" y="453"/>
                  <a:pt x="4165" y="188"/>
                  <a:pt x="4288" y="136"/>
                </a:cubicBezTo>
              </a:path>
            </a:pathLst>
          </a:custGeom>
          <a:noFill/>
          <a:ln w="76200" cap="flat" cmpd="sng">
            <a:solidFill>
              <a:schemeClr val="folHlink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5384" name="未知"/>
          <p:cNvSpPr/>
          <p:nvPr/>
        </p:nvSpPr>
        <p:spPr>
          <a:xfrm>
            <a:off x="4076700" y="1930400"/>
            <a:ext cx="889000" cy="381000"/>
          </a:xfrm>
          <a:custGeom>
            <a:avLst/>
            <a:gdLst/>
            <a:ahLst/>
            <a:cxnLst/>
            <a:pathLst>
              <a:path w="560" h="240">
                <a:moveTo>
                  <a:pt x="0" y="32"/>
                </a:moveTo>
                <a:cubicBezTo>
                  <a:pt x="102" y="89"/>
                  <a:pt x="205" y="147"/>
                  <a:pt x="280" y="144"/>
                </a:cubicBezTo>
                <a:cubicBezTo>
                  <a:pt x="355" y="141"/>
                  <a:pt x="401" y="0"/>
                  <a:pt x="448" y="16"/>
                </a:cubicBezTo>
                <a:cubicBezTo>
                  <a:pt x="495" y="32"/>
                  <a:pt x="541" y="201"/>
                  <a:pt x="560" y="240"/>
                </a:cubicBezTo>
              </a:path>
            </a:pathLst>
          </a:custGeom>
          <a:noFill/>
          <a:ln w="1143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099" name="标题 4098"/>
          <p:cNvSpPr>
            <a:spLocks noGrp="1"/>
          </p:cNvSpPr>
          <p:nvPr>
            <p:ph type="ctrTitle"/>
          </p:nvPr>
        </p:nvSpPr>
        <p:spPr>
          <a:xfrm>
            <a:off x="1371600" y="1511300"/>
            <a:ext cx="6400800" cy="2273300"/>
          </a:xfrm>
          <a:prstGeom prst="rect">
            <a:avLst/>
          </a:prstGeom>
          <a:noFill/>
          <a:ln w="9525">
            <a:noFill/>
          </a:ln>
          <a:effectLst>
            <a:outerShdw dist="45791" dir="2021404" algn="ctr" rotWithShape="0">
              <a:schemeClr val="bg2"/>
            </a:outerShdw>
          </a:effectLst>
        </p:spPr>
        <p:txBody>
          <a:bodyPr anchor="b"/>
          <a:lstStyle>
            <a:lvl1pPr lvl="0">
              <a:buClrTx/>
              <a:buSzTx/>
              <a:buFontTx/>
              <a:defRPr>
                <a:solidFill>
                  <a:schemeClr val="tx2"/>
                </a:solidFill>
                <a:effectLst>
                  <a:outerShdw blurRad="38100" dist="38100" dir="2700000">
                    <a:srgbClr val="C0C0C0"/>
                  </a:outerShdw>
                </a:effectLst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4100" name="副标题 4099"/>
          <p:cNvSpPr>
            <a:spLocks noGrp="1"/>
          </p:cNvSpPr>
          <p:nvPr>
            <p:ph type="subTitle" idx="1"/>
          </p:nvPr>
        </p:nvSpPr>
        <p:spPr>
          <a:xfrm>
            <a:off x="1549400" y="4051300"/>
            <a:ext cx="6032500" cy="10033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0" lvl="0" indent="0" algn="ctr">
              <a:buClrTx/>
              <a:buSzTx/>
              <a:buFontTx/>
              <a:buNone/>
              <a:defRPr sz="2800">
                <a:effectLst>
                  <a:outerShdw blurRad="38100" dist="38100" dir="2700000">
                    <a:srgbClr val="C0C0C0"/>
                  </a:outerShdw>
                </a:effectLst>
              </a:defRPr>
            </a:lvl1pPr>
            <a:lvl2pPr marL="457200" lvl="1" indent="0" algn="ctr">
              <a:buClrTx/>
              <a:buSzTx/>
              <a:buFontTx/>
              <a:buNone/>
              <a:defRPr sz="2800">
                <a:effectLst>
                  <a:outerShdw blurRad="38100" dist="38100" dir="2700000">
                    <a:srgbClr val="C0C0C0"/>
                  </a:outerShdw>
                </a:effectLst>
              </a:defRPr>
            </a:lvl2pPr>
            <a:lvl3pPr marL="914400" lvl="2" indent="0" algn="ctr">
              <a:buClrTx/>
              <a:buSzTx/>
              <a:buFontTx/>
              <a:buNone/>
              <a:defRPr sz="2800">
                <a:effectLst>
                  <a:outerShdw blurRad="38100" dist="38100" dir="2700000">
                    <a:srgbClr val="C0C0C0"/>
                  </a:outerShdw>
                </a:effectLst>
              </a:defRPr>
            </a:lvl3pPr>
            <a:lvl4pPr marL="1371600" lvl="3" indent="0" algn="ctr">
              <a:buClrTx/>
              <a:buSzTx/>
              <a:buFontTx/>
              <a:buNone/>
              <a:defRPr sz="2800">
                <a:effectLst>
                  <a:outerShdw blurRad="38100" dist="38100" dir="2700000">
                    <a:srgbClr val="C0C0C0"/>
                  </a:outerShdw>
                </a:effectLst>
              </a:defRPr>
            </a:lvl4pPr>
            <a:lvl5pPr marL="1828800" lvl="4" indent="0" algn="ctr">
              <a:buClrTx/>
              <a:buSzTx/>
              <a:buFontTx/>
              <a:buNone/>
              <a:defRPr sz="2800">
                <a:effectLst>
                  <a:outerShdw blurRad="38100" dist="38100" dir="2700000">
                    <a:srgbClr val="C0C0C0"/>
                  </a:outerShdw>
                </a:effectLst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101" name="日期占位符 4100"/>
          <p:cNvSpPr>
            <a:spLocks noGrp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>
              <a:defRPr sz="1400">
                <a:latin typeface="Comic Sans MS" panose="030F0702030302020204" pitchFamily="2" charset="0"/>
              </a:defRPr>
            </a:lvl1pPr>
          </a:lstStyle>
          <a:p>
            <a:pPr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102" name="页脚占位符 4101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algn="ctr">
              <a:defRPr sz="1400">
                <a:latin typeface="Comic Sans MS" panose="030F0702030302020204" pitchFamily="2" charset="0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4103" name="灯片编号占位符 4102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algn="r">
              <a:defRPr sz="1400">
                <a:latin typeface="Comic Sans MS" panose="030F0702030302020204" pitchFamily="2" charset="0"/>
              </a:defRPr>
            </a:lvl1pPr>
          </a:lstStyle>
          <a:p>
            <a:pPr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3771138" cy="36576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10862" y="1828800"/>
            <a:ext cx="3771138" cy="36576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301625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457950" y="152400"/>
            <a:ext cx="1924050" cy="5334000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152400"/>
            <a:ext cx="5660611" cy="53340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301625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04800" y="1981200"/>
            <a:ext cx="4184968" cy="38862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60583" y="1981200"/>
            <a:ext cx="4184968" cy="38862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301625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301625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301625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301625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301625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 noRot="1"/>
          </p:cNvSpPr>
          <p:nvPr>
            <p:ph type="title"/>
          </p:nvPr>
        </p:nvSpPr>
        <p:spPr>
          <a:xfrm>
            <a:off x="301625" y="685800"/>
            <a:ext cx="854075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 noRot="1"/>
          </p:cNvSpPr>
          <p:nvPr>
            <p:ph type="body"/>
          </p:nvPr>
        </p:nvSpPr>
        <p:spPr>
          <a:xfrm>
            <a:off x="304800" y="1981200"/>
            <a:ext cx="8540750" cy="3886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301625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fld id="{BB962C8B-B14F-4D97-AF65-F5344CB8AC3E}" type="datetime1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anose="05000000000000000000" pitchFamily="2" charset="2"/>
        <a:buChar char="v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2"/>
        </a:buClr>
        <a:buSzPct val="85000"/>
        <a:buFont typeface="Wingdings" panose="05000000000000000000" pitchFamily="2" charset="2"/>
        <a:buChar char="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Pct val="80000"/>
        <a:buFont typeface="Wingdings" panose="05000000000000000000" pitchFamily="2" charset="2"/>
        <a:buChar char="v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panose="05000000000000000000" pitchFamily="2" charset="2"/>
        <a:buChar char="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未知"/>
          <p:cNvSpPr/>
          <p:nvPr/>
        </p:nvSpPr>
        <p:spPr>
          <a:xfrm rot="-3172564">
            <a:off x="7777163" y="-14287"/>
            <a:ext cx="1162050" cy="2082800"/>
          </a:xfrm>
          <a:custGeom>
            <a:avLst/>
            <a:gdLst/>
            <a:ahLst/>
            <a:cxnLst/>
            <a:pathLst>
              <a:path w="2903" h="3686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51" name="标题 3074"/>
          <p:cNvSpPr>
            <a:spLocks noGrp="1"/>
          </p:cNvSpPr>
          <p:nvPr>
            <p:ph type="title"/>
          </p:nvPr>
        </p:nvSpPr>
        <p:spPr>
          <a:xfrm>
            <a:off x="685800" y="152400"/>
            <a:ext cx="6870700" cy="1600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2" name="文本占位符 3075"/>
          <p:cNvSpPr>
            <a:spLocks noGrp="1"/>
          </p:cNvSpPr>
          <p:nvPr>
            <p:ph type="body"/>
          </p:nvPr>
        </p:nvSpPr>
        <p:spPr>
          <a:xfrm>
            <a:off x="685800" y="1828800"/>
            <a:ext cx="7696200" cy="36576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077" name="日期占位符 3076"/>
          <p:cNvSpPr>
            <a:spLocks noGrp="1"/>
          </p:cNvSpPr>
          <p:nvPr>
            <p:ph type="dt" sz="half" idx="2"/>
          </p:nvPr>
        </p:nvSpPr>
        <p:spPr>
          <a:xfrm>
            <a:off x="1371600" y="6248400"/>
            <a:ext cx="19050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>
                <a:latin typeface="Comic Sans MS" panose="030F0702030302020204" pitchFamily="2" charset="0"/>
              </a:defRPr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078" name="页脚占位符 3077"/>
          <p:cNvSpPr>
            <a:spLocks noGrp="1"/>
          </p:cNvSpPr>
          <p:nvPr>
            <p:ph type="ftr" sz="quarter" idx="3"/>
          </p:nvPr>
        </p:nvSpPr>
        <p:spPr>
          <a:xfrm>
            <a:off x="3556000" y="6248400"/>
            <a:ext cx="28956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>
                <a:latin typeface="Comic Sans MS" panose="030F0702030302020204" pitchFamily="2" charset="0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3079" name="灯片编号占位符 3078"/>
          <p:cNvSpPr>
            <a:spLocks noGrp="1"/>
          </p:cNvSpPr>
          <p:nvPr>
            <p:ph type="sldNum" sz="quarter" idx="4"/>
          </p:nvPr>
        </p:nvSpPr>
        <p:spPr>
          <a:xfrm>
            <a:off x="6718300" y="6248400"/>
            <a:ext cx="19050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>
                <a:latin typeface="Comic Sans MS" panose="030F0702030302020204" pitchFamily="2" charset="0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Comic Sans MS" panose="030F0702030302020204" pitchFamily="2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056" name="未知"/>
          <p:cNvSpPr/>
          <p:nvPr/>
        </p:nvSpPr>
        <p:spPr>
          <a:xfrm rot="-3172564">
            <a:off x="7862888" y="20638"/>
            <a:ext cx="1165225" cy="2098675"/>
          </a:xfrm>
          <a:custGeom>
            <a:avLst/>
            <a:gdLst/>
            <a:ahLst/>
            <a:cxnLst/>
            <a:pathLst>
              <a:path w="2911" h="3703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57" name="未知"/>
          <p:cNvSpPr/>
          <p:nvPr/>
        </p:nvSpPr>
        <p:spPr>
          <a:xfrm rot="-3172564">
            <a:off x="7831138" y="192088"/>
            <a:ext cx="1025525" cy="1571625"/>
          </a:xfrm>
          <a:custGeom>
            <a:avLst/>
            <a:gdLst/>
            <a:ahLst/>
            <a:cxnLst/>
            <a:pathLst>
              <a:path w="2561" h="2777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lnTo>
                  <a:pt x="0" y="2485"/>
                </a:lnTo>
                <a:close/>
              </a:path>
            </a:pathLst>
          </a:custGeom>
          <a:solidFill>
            <a:schemeClr val="bg2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grpSp>
        <p:nvGrpSpPr>
          <p:cNvPr id="2058" name="组合 3081"/>
          <p:cNvGrpSpPr/>
          <p:nvPr/>
        </p:nvGrpSpPr>
        <p:grpSpPr>
          <a:xfrm>
            <a:off x="7938" y="5540375"/>
            <a:ext cx="1784350" cy="1246188"/>
            <a:chOff x="0" y="0"/>
            <a:chExt cx="1124" cy="785"/>
          </a:xfrm>
        </p:grpSpPr>
        <p:sp>
          <p:nvSpPr>
            <p:cNvPr id="2059" name="未知"/>
            <p:cNvSpPr/>
            <p:nvPr userDrawn="1"/>
          </p:nvSpPr>
          <p:spPr>
            <a:xfrm>
              <a:off x="19" y="15"/>
              <a:ext cx="1089" cy="649"/>
            </a:xfrm>
            <a:custGeom>
              <a:avLst/>
              <a:gdLst/>
              <a:ahLst/>
              <a:cxnLst/>
              <a:pathLst>
                <a:path w="2177" h="1298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60" name="未知"/>
            <p:cNvSpPr/>
            <p:nvPr userDrawn="1"/>
          </p:nvSpPr>
          <p:spPr>
            <a:xfrm>
              <a:off x="1017" y="92"/>
              <a:ext cx="71" cy="129"/>
            </a:xfrm>
            <a:custGeom>
              <a:avLst/>
              <a:gdLst/>
              <a:ahLst/>
              <a:cxnLst/>
              <a:pathLst>
                <a:path w="143" h="258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61" name="未知"/>
            <p:cNvSpPr/>
            <p:nvPr userDrawn="1"/>
          </p:nvSpPr>
          <p:spPr>
            <a:xfrm>
              <a:off x="15" y="284"/>
              <a:ext cx="792" cy="410"/>
            </a:xfrm>
            <a:custGeom>
              <a:avLst/>
              <a:gdLst/>
              <a:ahLst/>
              <a:cxnLst/>
              <a:pathLst>
                <a:path w="1586" h="821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62" name="未知"/>
            <p:cNvSpPr/>
            <p:nvPr userDrawn="1"/>
          </p:nvSpPr>
          <p:spPr>
            <a:xfrm>
              <a:off x="124" y="318"/>
              <a:ext cx="525" cy="374"/>
            </a:xfrm>
            <a:custGeom>
              <a:avLst/>
              <a:gdLst/>
              <a:ahLst/>
              <a:cxnLst/>
              <a:pathLst>
                <a:path w="1049" h="747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63" name="未知"/>
            <p:cNvSpPr/>
            <p:nvPr userDrawn="1"/>
          </p:nvSpPr>
          <p:spPr>
            <a:xfrm>
              <a:off x="480" y="42"/>
              <a:ext cx="135" cy="121"/>
            </a:xfrm>
            <a:custGeom>
              <a:avLst/>
              <a:gdLst/>
              <a:ahLst/>
              <a:cxnLst/>
              <a:pathLst>
                <a:path w="272" h="241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64" name="未知"/>
            <p:cNvSpPr/>
            <p:nvPr userDrawn="1"/>
          </p:nvSpPr>
          <p:spPr>
            <a:xfrm>
              <a:off x="636" y="673"/>
              <a:ext cx="76" cy="112"/>
            </a:xfrm>
            <a:custGeom>
              <a:avLst/>
              <a:gdLst/>
              <a:ahLst/>
              <a:cxnLst/>
              <a:pathLst>
                <a:path w="152" h="224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65" name="未知"/>
            <p:cNvSpPr/>
            <p:nvPr userDrawn="1"/>
          </p:nvSpPr>
          <p:spPr>
            <a:xfrm>
              <a:off x="499" y="117"/>
              <a:ext cx="193" cy="383"/>
            </a:xfrm>
            <a:custGeom>
              <a:avLst/>
              <a:gdLst/>
              <a:ahLst/>
              <a:cxnLst/>
              <a:pathLst>
                <a:path w="386" h="764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66" name="未知"/>
            <p:cNvSpPr/>
            <p:nvPr userDrawn="1"/>
          </p:nvSpPr>
          <p:spPr>
            <a:xfrm>
              <a:off x="663" y="100"/>
              <a:ext cx="364" cy="174"/>
            </a:xfrm>
            <a:custGeom>
              <a:avLst/>
              <a:gdLst/>
              <a:ahLst/>
              <a:cxnLst/>
              <a:pathLst>
                <a:path w="728" h="34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67" name="未知"/>
            <p:cNvSpPr/>
            <p:nvPr userDrawn="1"/>
          </p:nvSpPr>
          <p:spPr>
            <a:xfrm>
              <a:off x="342" y="203"/>
              <a:ext cx="156" cy="67"/>
            </a:xfrm>
            <a:custGeom>
              <a:avLst/>
              <a:gdLst/>
              <a:ahLst/>
              <a:cxnLst/>
              <a:pathLst>
                <a:path w="312" h="135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2068" name="组合 3091"/>
            <p:cNvGrpSpPr/>
            <p:nvPr userDrawn="1"/>
          </p:nvGrpSpPr>
          <p:grpSpPr>
            <a:xfrm>
              <a:off x="0" y="0"/>
              <a:ext cx="1124" cy="780"/>
              <a:chOff x="0" y="0"/>
              <a:chExt cx="1124" cy="780"/>
            </a:xfrm>
          </p:grpSpPr>
          <p:grpSp>
            <p:nvGrpSpPr>
              <p:cNvPr id="2069" name="组合 3092"/>
              <p:cNvGrpSpPr/>
              <p:nvPr userDrawn="1"/>
            </p:nvGrpSpPr>
            <p:grpSpPr>
              <a:xfrm>
                <a:off x="494" y="72"/>
                <a:ext cx="548" cy="708"/>
                <a:chOff x="0" y="0"/>
                <a:chExt cx="548" cy="708"/>
              </a:xfrm>
            </p:grpSpPr>
            <p:sp>
              <p:nvSpPr>
                <p:cNvPr id="2070" name="未知"/>
                <p:cNvSpPr/>
                <p:nvPr userDrawn="1"/>
              </p:nvSpPr>
              <p:spPr>
                <a:xfrm>
                  <a:off x="0" y="25"/>
                  <a:ext cx="157" cy="87"/>
                </a:xfrm>
                <a:custGeom>
                  <a:avLst/>
                  <a:gdLst/>
                  <a:ahLst/>
                  <a:cxnLst/>
                  <a:pathLst>
                    <a:path w="313" h="175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71" name="未知"/>
                <p:cNvSpPr/>
                <p:nvPr userDrawn="1"/>
              </p:nvSpPr>
              <p:spPr>
                <a:xfrm>
                  <a:off x="137" y="575"/>
                  <a:ext cx="115" cy="133"/>
                </a:xfrm>
                <a:custGeom>
                  <a:avLst/>
                  <a:gdLst/>
                  <a:ahLst/>
                  <a:cxnLst/>
                  <a:pathLst>
                    <a:path w="230" h="266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72" name="未知"/>
                <p:cNvSpPr/>
                <p:nvPr userDrawn="1"/>
              </p:nvSpPr>
              <p:spPr>
                <a:xfrm>
                  <a:off x="505" y="0"/>
                  <a:ext cx="43" cy="117"/>
                </a:xfrm>
                <a:custGeom>
                  <a:avLst/>
                  <a:gdLst/>
                  <a:ahLst/>
                  <a:cxnLst/>
                  <a:pathLst>
                    <a:path w="87" h="234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</p:grpSp>
          <p:sp>
            <p:nvSpPr>
              <p:cNvPr id="2073" name="未知"/>
              <p:cNvSpPr/>
              <p:nvPr userDrawn="1"/>
            </p:nvSpPr>
            <p:spPr>
              <a:xfrm>
                <a:off x="71" y="242"/>
                <a:ext cx="595" cy="250"/>
              </a:xfrm>
              <a:custGeom>
                <a:avLst/>
                <a:gdLst/>
                <a:ahLst/>
                <a:cxnLst/>
                <a:pathLst>
                  <a:path w="1190" h="50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074" name="未知"/>
              <p:cNvSpPr/>
              <p:nvPr userDrawn="1"/>
            </p:nvSpPr>
            <p:spPr>
              <a:xfrm>
                <a:off x="255" y="396"/>
                <a:ext cx="244" cy="148"/>
              </a:xfrm>
              <a:custGeom>
                <a:avLst/>
                <a:gdLst/>
                <a:ahLst/>
                <a:cxnLst/>
                <a:pathLst>
                  <a:path w="489" h="296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075" name="未知"/>
              <p:cNvSpPr/>
              <p:nvPr userDrawn="1"/>
            </p:nvSpPr>
            <p:spPr>
              <a:xfrm>
                <a:off x="560" y="190"/>
                <a:ext cx="107" cy="238"/>
              </a:xfrm>
              <a:custGeom>
                <a:avLst/>
                <a:gdLst/>
                <a:ahLst/>
                <a:cxnLst/>
                <a:pathLst>
                  <a:path w="213" h="478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grpSp>
            <p:nvGrpSpPr>
              <p:cNvPr id="2076" name="组合 3099"/>
              <p:cNvGrpSpPr/>
              <p:nvPr userDrawn="1"/>
            </p:nvGrpSpPr>
            <p:grpSpPr>
              <a:xfrm>
                <a:off x="0" y="0"/>
                <a:ext cx="1124" cy="678"/>
                <a:chOff x="0" y="0"/>
                <a:chExt cx="1124" cy="678"/>
              </a:xfrm>
            </p:grpSpPr>
            <p:sp>
              <p:nvSpPr>
                <p:cNvPr id="2077" name="未知"/>
                <p:cNvSpPr/>
                <p:nvPr userDrawn="1"/>
              </p:nvSpPr>
              <p:spPr>
                <a:xfrm>
                  <a:off x="664" y="558"/>
                  <a:ext cx="75" cy="87"/>
                </a:xfrm>
                <a:custGeom>
                  <a:avLst/>
                  <a:gdLst/>
                  <a:ahLst/>
                  <a:cxnLst/>
                  <a:pathLst>
                    <a:path w="150" h="173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78" name="未知"/>
                <p:cNvSpPr/>
                <p:nvPr userDrawn="1"/>
              </p:nvSpPr>
              <p:spPr>
                <a:xfrm>
                  <a:off x="0" y="238"/>
                  <a:ext cx="842" cy="440"/>
                </a:xfrm>
                <a:custGeom>
                  <a:avLst/>
                  <a:gdLst/>
                  <a:ahLst/>
                  <a:cxnLst/>
                  <a:pathLst>
                    <a:path w="1684" h="880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79" name="未知"/>
                <p:cNvSpPr/>
                <p:nvPr userDrawn="1"/>
              </p:nvSpPr>
              <p:spPr>
                <a:xfrm>
                  <a:off x="101" y="280"/>
                  <a:ext cx="80" cy="167"/>
                </a:xfrm>
                <a:custGeom>
                  <a:avLst/>
                  <a:gdLst/>
                  <a:ahLst/>
                  <a:cxnLst/>
                  <a:pathLst>
                    <a:path w="160" h="335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80" name="未知"/>
                <p:cNvSpPr/>
                <p:nvPr userDrawn="1"/>
              </p:nvSpPr>
              <p:spPr>
                <a:xfrm>
                  <a:off x="444" y="0"/>
                  <a:ext cx="322" cy="594"/>
                </a:xfrm>
                <a:custGeom>
                  <a:avLst/>
                  <a:gdLst/>
                  <a:ahLst/>
                  <a:cxnLst/>
                  <a:pathLst>
                    <a:path w="642" h="1188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81" name="未知"/>
                <p:cNvSpPr/>
                <p:nvPr userDrawn="1"/>
              </p:nvSpPr>
              <p:spPr>
                <a:xfrm>
                  <a:off x="573" y="160"/>
                  <a:ext cx="96" cy="252"/>
                </a:xfrm>
                <a:custGeom>
                  <a:avLst/>
                  <a:gdLst/>
                  <a:ahLst/>
                  <a:cxnLst/>
                  <a:pathLst>
                    <a:path w="192" h="504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82" name="未知"/>
                <p:cNvSpPr/>
                <p:nvPr userDrawn="1"/>
              </p:nvSpPr>
              <p:spPr>
                <a:xfrm>
                  <a:off x="323" y="140"/>
                  <a:ext cx="195" cy="135"/>
                </a:xfrm>
                <a:custGeom>
                  <a:avLst/>
                  <a:gdLst/>
                  <a:ahLst/>
                  <a:cxnLst/>
                  <a:pathLst>
                    <a:path w="390" h="269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83" name="未知"/>
                <p:cNvSpPr/>
                <p:nvPr userDrawn="1"/>
              </p:nvSpPr>
              <p:spPr>
                <a:xfrm>
                  <a:off x="653" y="48"/>
                  <a:ext cx="471" cy="212"/>
                </a:xfrm>
                <a:custGeom>
                  <a:avLst/>
                  <a:gdLst/>
                  <a:ahLst/>
                  <a:cxnLst/>
                  <a:pathLst>
                    <a:path w="941" h="424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84" name="未知"/>
                <p:cNvSpPr/>
                <p:nvPr userDrawn="1"/>
              </p:nvSpPr>
              <p:spPr>
                <a:xfrm>
                  <a:off x="712" y="116"/>
                  <a:ext cx="245" cy="86"/>
                </a:xfrm>
                <a:custGeom>
                  <a:avLst/>
                  <a:gdLst/>
                  <a:ahLst/>
                  <a:cxnLst/>
                  <a:pathLst>
                    <a:path w="488" h="173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</p:grpSp>
        </p:grpSp>
      </p:grpSp>
      <p:grpSp>
        <p:nvGrpSpPr>
          <p:cNvPr id="2085" name="组合 3108"/>
          <p:cNvGrpSpPr/>
          <p:nvPr/>
        </p:nvGrpSpPr>
        <p:grpSpPr>
          <a:xfrm>
            <a:off x="8680450" y="2116138"/>
            <a:ext cx="385763" cy="4308475"/>
            <a:chOff x="0" y="0"/>
            <a:chExt cx="243" cy="2714"/>
          </a:xfrm>
        </p:grpSpPr>
        <p:sp>
          <p:nvSpPr>
            <p:cNvPr id="2086" name="未知"/>
            <p:cNvSpPr/>
            <p:nvPr userDrawn="1"/>
          </p:nvSpPr>
          <p:spPr>
            <a:xfrm flipH="1">
              <a:off x="0" y="1287"/>
              <a:ext cx="205" cy="1427"/>
            </a:xfrm>
            <a:custGeom>
              <a:avLst/>
              <a:gdLst/>
              <a:ahLst/>
              <a:cxnLst/>
              <a:pathLst>
                <a:path w="772" h="3266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87" name="未知"/>
            <p:cNvSpPr/>
            <p:nvPr userDrawn="1"/>
          </p:nvSpPr>
          <p:spPr>
            <a:xfrm flipH="1">
              <a:off x="38" y="0"/>
              <a:ext cx="205" cy="1633"/>
            </a:xfrm>
            <a:custGeom>
              <a:avLst/>
              <a:gdLst/>
              <a:ahLst/>
              <a:cxnLst/>
              <a:pathLst>
                <a:path w="772" h="3266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grpSp>
        <p:nvGrpSpPr>
          <p:cNvPr id="2088" name="组合 3111"/>
          <p:cNvGrpSpPr/>
          <p:nvPr/>
        </p:nvGrpSpPr>
        <p:grpSpPr>
          <a:xfrm>
            <a:off x="7318375" y="90488"/>
            <a:ext cx="2133600" cy="1911350"/>
            <a:chOff x="0" y="0"/>
            <a:chExt cx="1344" cy="1204"/>
          </a:xfrm>
        </p:grpSpPr>
        <p:grpSp>
          <p:nvGrpSpPr>
            <p:cNvPr id="2089" name="组合 3112"/>
            <p:cNvGrpSpPr/>
            <p:nvPr userDrawn="1"/>
          </p:nvGrpSpPr>
          <p:grpSpPr>
            <a:xfrm>
              <a:off x="0" y="0"/>
              <a:ext cx="1344" cy="1204"/>
              <a:chOff x="0" y="0"/>
              <a:chExt cx="1344" cy="1204"/>
            </a:xfrm>
          </p:grpSpPr>
          <p:sp>
            <p:nvSpPr>
              <p:cNvPr id="2090" name="未知"/>
              <p:cNvSpPr/>
              <p:nvPr userDrawn="1"/>
            </p:nvSpPr>
            <p:spPr>
              <a:xfrm rot="-3172564">
                <a:off x="820" y="1029"/>
                <a:ext cx="62" cy="288"/>
              </a:xfrm>
              <a:custGeom>
                <a:avLst/>
                <a:gdLst/>
                <a:ahLst/>
                <a:cxnLst/>
                <a:pathLst>
                  <a:path w="245" h="806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grpSp>
            <p:nvGrpSpPr>
              <p:cNvPr id="2091" name="组合 3114"/>
              <p:cNvGrpSpPr/>
              <p:nvPr userDrawn="1"/>
            </p:nvGrpSpPr>
            <p:grpSpPr>
              <a:xfrm>
                <a:off x="0" y="0"/>
                <a:ext cx="1344" cy="985"/>
                <a:chOff x="0" y="0"/>
                <a:chExt cx="1344" cy="985"/>
              </a:xfrm>
            </p:grpSpPr>
            <p:sp>
              <p:nvSpPr>
                <p:cNvPr id="2092" name="未知"/>
                <p:cNvSpPr/>
                <p:nvPr userDrawn="1"/>
              </p:nvSpPr>
              <p:spPr>
                <a:xfrm rot="-3172564">
                  <a:off x="352" y="14"/>
                  <a:ext cx="153" cy="125"/>
                </a:xfrm>
                <a:custGeom>
                  <a:avLst/>
                  <a:gdLst/>
                  <a:ahLst/>
                  <a:cxnLst/>
                  <a:pathLst>
                    <a:path w="604" h="349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93" name="未知"/>
                <p:cNvSpPr/>
                <p:nvPr userDrawn="1"/>
              </p:nvSpPr>
              <p:spPr>
                <a:xfrm rot="-3172564">
                  <a:off x="434" y="270"/>
                  <a:ext cx="269" cy="438"/>
                </a:xfrm>
                <a:custGeom>
                  <a:avLst/>
                  <a:gdLst/>
                  <a:ahLst/>
                  <a:cxnLst/>
                  <a:pathLst>
                    <a:path w="1064" h="1230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94" name="未知"/>
                <p:cNvSpPr/>
                <p:nvPr userDrawn="1"/>
              </p:nvSpPr>
              <p:spPr>
                <a:xfrm rot="-3172564">
                  <a:off x="244" y="120"/>
                  <a:ext cx="505" cy="898"/>
                </a:xfrm>
                <a:custGeom>
                  <a:avLst/>
                  <a:gdLst/>
                  <a:ahLst/>
                  <a:cxnLst/>
                  <a:pathLst>
                    <a:path w="2002" h="2521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95" name="未知"/>
                <p:cNvSpPr/>
                <p:nvPr userDrawn="1"/>
              </p:nvSpPr>
              <p:spPr>
                <a:xfrm rot="-3172564">
                  <a:off x="293" y="-76"/>
                  <a:ext cx="758" cy="1344"/>
                </a:xfrm>
                <a:custGeom>
                  <a:avLst/>
                  <a:gdLst/>
                  <a:ahLst/>
                  <a:cxnLst/>
                  <a:pathLst>
                    <a:path w="3007" h="3771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96" name="未知"/>
                <p:cNvSpPr/>
                <p:nvPr userDrawn="1"/>
              </p:nvSpPr>
              <p:spPr>
                <a:xfrm rot="-3172564">
                  <a:off x="683" y="835"/>
                  <a:ext cx="169" cy="122"/>
                </a:xfrm>
                <a:custGeom>
                  <a:avLst/>
                  <a:gdLst/>
                  <a:ahLst/>
                  <a:cxnLst/>
                  <a:pathLst>
                    <a:path w="673" h="342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97" name="未知"/>
                <p:cNvSpPr/>
                <p:nvPr userDrawn="1"/>
              </p:nvSpPr>
              <p:spPr>
                <a:xfrm rot="-3172564">
                  <a:off x="639" y="744"/>
                  <a:ext cx="181" cy="144"/>
                </a:xfrm>
                <a:custGeom>
                  <a:avLst/>
                  <a:gdLst/>
                  <a:ahLst/>
                  <a:cxnLst/>
                  <a:pathLst>
                    <a:path w="716" h="403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98" name="未知"/>
                <p:cNvSpPr/>
                <p:nvPr userDrawn="1"/>
              </p:nvSpPr>
              <p:spPr>
                <a:xfrm rot="-3172564">
                  <a:off x="371" y="149"/>
                  <a:ext cx="181" cy="147"/>
                </a:xfrm>
                <a:custGeom>
                  <a:avLst/>
                  <a:gdLst/>
                  <a:ahLst/>
                  <a:cxnLst/>
                  <a:pathLst>
                    <a:path w="717" h="411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2099" name="未知"/>
                <p:cNvSpPr/>
                <p:nvPr userDrawn="1"/>
              </p:nvSpPr>
              <p:spPr>
                <a:xfrm rot="-3172564">
                  <a:off x="334" y="80"/>
                  <a:ext cx="179" cy="138"/>
                </a:xfrm>
                <a:custGeom>
                  <a:avLst/>
                  <a:gdLst/>
                  <a:ahLst/>
                  <a:cxnLst/>
                  <a:pathLst>
                    <a:path w="709" h="386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</p:grpSp>
        </p:grpSp>
        <p:sp>
          <p:nvSpPr>
            <p:cNvPr id="2100" name="直接连接符 3123"/>
            <p:cNvSpPr/>
            <p:nvPr userDrawn="1"/>
          </p:nvSpPr>
          <p:spPr>
            <a:xfrm>
              <a:off x="260" y="27"/>
              <a:ext cx="42" cy="96"/>
            </a:xfrm>
            <a:prstGeom prst="line">
              <a:avLst/>
            </a:prstGeom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8.xml"/><Relationship Id="rId5" Type="http://schemas.openxmlformats.org/officeDocument/2006/relationships/image" Target="../media/image19.png"/><Relationship Id="rId4" Type="http://schemas.openxmlformats.org/officeDocument/2006/relationships/tags" Target="../tags/tag3.xml"/><Relationship Id="rId3" Type="http://schemas.microsoft.com/office/2007/relationships/media" Target="../media/media3.mp4"/><Relationship Id="rId2" Type="http://schemas.openxmlformats.org/officeDocument/2006/relationships/video" Target="../media/media3.mp4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20.png"/><Relationship Id="rId3" Type="http://schemas.openxmlformats.org/officeDocument/2006/relationships/tags" Target="../tags/tag4.xml"/><Relationship Id="rId2" Type="http://schemas.microsoft.com/office/2007/relationships/media" Target="../media/media4.mp4"/><Relationship Id="rId1" Type="http://schemas.openxmlformats.org/officeDocument/2006/relationships/video" Target="../media/media4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image" Target="../media/image26.png"/><Relationship Id="rId6" Type="http://schemas.openxmlformats.org/officeDocument/2006/relationships/tags" Target="../tags/tag5.xml"/><Relationship Id="rId5" Type="http://schemas.microsoft.com/office/2007/relationships/media" Target="../media/media5.mp4"/><Relationship Id="rId4" Type="http://schemas.openxmlformats.org/officeDocument/2006/relationships/video" Target="../media/media5.mp4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12.png"/><Relationship Id="rId3" Type="http://schemas.openxmlformats.org/officeDocument/2006/relationships/tags" Target="../tags/tag2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15.png"/><Relationship Id="rId3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1855470" y="2978150"/>
            <a:ext cx="5505450" cy="598805"/>
          </a:xfrm>
          <a:prstGeom prst="rect">
            <a:avLst/>
          </a:prstGeom>
          <a:noFill/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  <a:softEdge rad="317500"/>
          </a:effectLst>
        </p:spPr>
        <p:txBody>
          <a:bodyPr wrap="square" rtlCol="0" anchor="t">
            <a:spAutoFit/>
          </a:bodyPr>
          <a:p>
            <a:pPr algn="ctr"/>
            <a:r>
              <a:rPr lang="zh-CN" altLang="en-US" sz="3300" noProof="0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  <a:ea typeface="楷体_GB2312" pitchFamily="49" charset="-122"/>
              </a:rPr>
              <a:t>从长清地震说起</a:t>
            </a:r>
            <a:endParaRPr lang="zh-CN" altLang="en-US" sz="8000" b="1">
              <a:ln w="22225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</a:ln>
              <a:solidFill>
                <a:srgbClr val="FC374B"/>
              </a:solidFill>
              <a:effectLst>
                <a:glow rad="101600">
                  <a:schemeClr val="accent6">
                    <a:satMod val="175000"/>
                    <a:alpha val="40000"/>
                  </a:schemeClr>
                </a:glow>
              </a:effectLst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3078" name="TextBox 7"/>
          <p:cNvSpPr txBox="1"/>
          <p:nvPr/>
        </p:nvSpPr>
        <p:spPr>
          <a:xfrm>
            <a:off x="1579880" y="4817745"/>
            <a:ext cx="5799138" cy="4140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>
              <a:spcBef>
                <a:spcPct val="0"/>
              </a:spcBef>
              <a:buNone/>
            </a:pPr>
            <a:r>
              <a:rPr lang="zh-CN" altLang="en-US" sz="2100" b="1" dirty="0">
                <a:solidFill>
                  <a:srgbClr val="00051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济南市长清区第二初级中学        徐茹华</a:t>
            </a:r>
            <a:endParaRPr lang="zh-CN" altLang="en-US" sz="2100" b="1" dirty="0">
              <a:solidFill>
                <a:srgbClr val="000516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073" name="TextBox 1"/>
          <p:cNvSpPr txBox="1"/>
          <p:nvPr/>
        </p:nvSpPr>
        <p:spPr>
          <a:xfrm>
            <a:off x="637858" y="656590"/>
            <a:ext cx="5648325" cy="4159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eaLnBrk="0" hangingPunct="0"/>
            <a:r>
              <a:rPr lang="zh-CN" altLang="en-US" sz="2100" b="1" dirty="0">
                <a:solidFill>
                  <a:srgbClr val="000516"/>
                </a:solidFill>
                <a:latin typeface="华文琥珀" panose="02010800040101010101" charset="-122"/>
                <a:ea typeface="华文琥珀" panose="02010800040101010101" charset="-122"/>
              </a:rPr>
              <a:t>济南市</a:t>
            </a:r>
            <a:r>
              <a:rPr lang="en-US" altLang="zh-CN" sz="2100" b="1" dirty="0">
                <a:solidFill>
                  <a:srgbClr val="000516"/>
                </a:solidFill>
                <a:latin typeface="华文琥珀" panose="02010800040101010101" charset="-122"/>
                <a:ea typeface="华文琥珀" panose="02010800040101010101" charset="-122"/>
              </a:rPr>
              <a:t>2020</a:t>
            </a:r>
            <a:r>
              <a:rPr lang="zh-CN" altLang="en-US" sz="2100" b="1" dirty="0">
                <a:solidFill>
                  <a:srgbClr val="000516"/>
                </a:solidFill>
                <a:latin typeface="华文琥珀" panose="02010800040101010101" charset="-122"/>
                <a:ea typeface="华文琥珀" panose="02010800040101010101" charset="-122"/>
              </a:rPr>
              <a:t>年春季学期延期开学网络学习资源</a:t>
            </a:r>
            <a:endParaRPr lang="zh-CN" altLang="en-US" sz="2100" b="1" dirty="0">
              <a:solidFill>
                <a:srgbClr val="000516"/>
              </a:solidFill>
              <a:latin typeface="华文琥珀" panose="02010800040101010101" charset="-122"/>
              <a:ea typeface="华文琥珀" panose="02010800040101010101" charset="-122"/>
            </a:endParaRPr>
          </a:p>
        </p:txBody>
      </p:sp>
      <p:sp>
        <p:nvSpPr>
          <p:cNvPr id="3074" name="TextBox 2"/>
          <p:cNvSpPr txBox="1"/>
          <p:nvPr/>
        </p:nvSpPr>
        <p:spPr>
          <a:xfrm>
            <a:off x="2930525" y="1703388"/>
            <a:ext cx="3355975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 eaLnBrk="0" hangingPunct="0">
              <a:lnSpc>
                <a:spcPct val="150000"/>
              </a:lnSpc>
            </a:pPr>
            <a:r>
              <a:rPr lang="zh-CN" altLang="en-US" sz="2400" b="1" dirty="0">
                <a:solidFill>
                  <a:srgbClr val="00051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初中</a:t>
            </a:r>
            <a:r>
              <a:rPr lang="en-US" altLang="zh-CN" sz="2400" b="1" dirty="0">
                <a:solidFill>
                  <a:srgbClr val="00051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·</a:t>
            </a:r>
            <a:r>
              <a:rPr lang="zh-CN" altLang="en-US" sz="2400" b="1" dirty="0">
                <a:solidFill>
                  <a:srgbClr val="00051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地理</a:t>
            </a:r>
            <a:r>
              <a:rPr lang="en-US" altLang="zh-CN" sz="2400" b="1" dirty="0">
                <a:solidFill>
                  <a:srgbClr val="00051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·</a:t>
            </a:r>
            <a:r>
              <a:rPr lang="zh-CN" altLang="en-US" sz="2400" b="1" dirty="0">
                <a:solidFill>
                  <a:srgbClr val="00051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七年级</a:t>
            </a:r>
            <a:endParaRPr lang="zh-CN" altLang="en-US" sz="2400" b="1" dirty="0">
              <a:solidFill>
                <a:srgbClr val="000516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075" name="TextBox 5"/>
          <p:cNvSpPr txBox="1"/>
          <p:nvPr/>
        </p:nvSpPr>
        <p:spPr>
          <a:xfrm>
            <a:off x="1995805" y="5793105"/>
            <a:ext cx="5799138" cy="4143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buFontTx/>
            </a:pPr>
            <a:r>
              <a:rPr lang="zh-CN" altLang="en-US" sz="2100" dirty="0">
                <a:solidFill>
                  <a:srgbClr val="000516"/>
                </a:solidFill>
                <a:latin typeface="黑体" panose="02010609060101010101" pitchFamily="1" charset="-122"/>
                <a:ea typeface="楷体_GB2312" pitchFamily="49" charset="-122"/>
              </a:rPr>
              <a:t>济南市教育教学研究院监制</a:t>
            </a:r>
            <a:endParaRPr lang="zh-CN" altLang="en-US" sz="2100" dirty="0">
              <a:solidFill>
                <a:srgbClr val="000516"/>
              </a:solidFill>
              <a:latin typeface="黑体" panose="02010609060101010101" pitchFamily="1" charset="-122"/>
              <a:ea typeface="楷体_GB2312" pitchFamily="49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957195"/>
            <a:ext cx="1362075" cy="1515745"/>
          </a:xfrm>
          <a:prstGeom prst="rect">
            <a:avLst/>
          </a:prstGeom>
        </p:spPr>
      </p:pic>
      <p:sp>
        <p:nvSpPr>
          <p:cNvPr id="4" name="文本框 2"/>
          <p:cNvSpPr txBox="1"/>
          <p:nvPr/>
        </p:nvSpPr>
        <p:spPr>
          <a:xfrm>
            <a:off x="1248410" y="1105535"/>
            <a:ext cx="2310765" cy="2676525"/>
          </a:xfrm>
          <a:prstGeom prst="rect">
            <a:avLst/>
          </a:prstGeom>
          <a:solidFill>
            <a:srgbClr val="FFF1F1"/>
          </a:solidFill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2800" b="1">
                <a:solidFill>
                  <a:schemeClr val="tx2"/>
                </a:solidFill>
                <a:sym typeface="+mn-ea"/>
              </a:rPr>
              <a:t>地震</a:t>
            </a:r>
            <a:r>
              <a:rPr lang="zh-CN" altLang="en-US" sz="2000" b="1">
                <a:solidFill>
                  <a:srgbClr val="00051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以</a:t>
            </a:r>
            <a:r>
              <a:rPr lang="zh-CN" altLang="en-US" sz="2000" b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地震波</a:t>
            </a:r>
            <a:r>
              <a:rPr lang="zh-CN" altLang="en-US" sz="2000" b="1">
                <a:solidFill>
                  <a:srgbClr val="00051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的形式向四周传播，释放能量时</a:t>
            </a:r>
            <a:r>
              <a:rPr lang="zh-CN" altLang="en-US" sz="2000" b="1">
                <a:solidFill>
                  <a:srgbClr val="00051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使地面发生震动，如果地震的震级高那么它影响的范围就大</a:t>
            </a:r>
            <a:r>
              <a:rPr lang="en-US" altLang="zh-CN" sz="2000" b="1">
                <a:solidFill>
                  <a:srgbClr val="00051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;</a:t>
            </a:r>
            <a:r>
              <a:rPr lang="zh-CN" altLang="en-US" sz="2000" b="1">
                <a:solidFill>
                  <a:srgbClr val="00051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如果震级较低</a:t>
            </a:r>
            <a:r>
              <a:rPr lang="en-US" altLang="zh-CN" sz="2000" b="1">
                <a:solidFill>
                  <a:srgbClr val="00051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,</a:t>
            </a:r>
            <a:r>
              <a:rPr lang="zh-CN" altLang="en-US" sz="2000" b="1">
                <a:solidFill>
                  <a:srgbClr val="00051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它影响的范围就小</a:t>
            </a:r>
            <a:endParaRPr lang="zh-CN" altLang="en-US" sz="2000" b="1">
              <a:solidFill>
                <a:srgbClr val="000516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6" name="亲历者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641090" y="175895"/>
            <a:ext cx="3585845" cy="624459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123440" y="5678805"/>
            <a:ext cx="24923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598670" y="6420485"/>
            <a:ext cx="215265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1400" b="1">
                <a:solidFill>
                  <a:srgbClr val="000516"/>
                </a:solidFill>
                <a:sym typeface="+mn-ea"/>
              </a:rPr>
              <a:t>听听一位市民的亲身经历</a:t>
            </a:r>
            <a:endParaRPr lang="zh-CN" altLang="en-US" sz="1400" b="1">
              <a:solidFill>
                <a:srgbClr val="000516"/>
              </a:solidFill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8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6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99590"/>
            <a:ext cx="2526665" cy="2814320"/>
          </a:xfrm>
          <a:prstGeom prst="rect">
            <a:avLst/>
          </a:prstGeom>
        </p:spPr>
      </p:pic>
      <p:sp>
        <p:nvSpPr>
          <p:cNvPr id="6" name="圆角矩形标注 5"/>
          <p:cNvSpPr/>
          <p:nvPr/>
        </p:nvSpPr>
        <p:spPr>
          <a:xfrm>
            <a:off x="3337560" y="554355"/>
            <a:ext cx="3999230" cy="1245235"/>
          </a:xfrm>
          <a:prstGeom prst="wedgeRoundRectCallout">
            <a:avLst>
              <a:gd name="adj1" fmla="val -68720"/>
              <a:gd name="adj2" fmla="val 62646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olidFill>
                  <a:schemeClr val="tx1"/>
                </a:solidFill>
              </a:rPr>
              <a:t>地震波的传播方式有</a:t>
            </a:r>
            <a:r>
              <a:rPr lang="zh-CN" altLang="en-US" sz="2000">
                <a:solidFill>
                  <a:schemeClr val="tx2"/>
                </a:solidFill>
              </a:rPr>
              <a:t>纵波</a:t>
            </a:r>
            <a:r>
              <a:rPr lang="zh-CN" altLang="en-US" sz="2000">
                <a:solidFill>
                  <a:schemeClr val="tx1"/>
                </a:solidFill>
              </a:rPr>
              <a:t>和</a:t>
            </a:r>
            <a:r>
              <a:rPr lang="zh-CN" altLang="en-US" sz="2000">
                <a:solidFill>
                  <a:schemeClr val="tx2"/>
                </a:solidFill>
              </a:rPr>
              <a:t>横波</a:t>
            </a:r>
            <a:endParaRPr lang="zh-CN" altLang="en-US" sz="2000">
              <a:solidFill>
                <a:schemeClr val="tx2"/>
              </a:solidFill>
            </a:endParaRPr>
          </a:p>
          <a:p>
            <a:pPr algn="ctr"/>
            <a:r>
              <a:rPr lang="zh-CN" altLang="en-US" sz="20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纵波上下</a:t>
            </a:r>
            <a:r>
              <a:rPr lang="zh-CN" altLang="en-US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震动</a:t>
            </a:r>
            <a:endParaRPr lang="zh-CN" altLang="en-US" sz="200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  <a:sym typeface="+mn-ea"/>
            </a:endParaRPr>
          </a:p>
          <a:p>
            <a:pPr algn="ctr"/>
            <a:r>
              <a:rPr lang="zh-CN" altLang="en-US" sz="20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横波左右</a:t>
            </a:r>
            <a:r>
              <a:rPr lang="zh-CN" altLang="en-US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晃动</a:t>
            </a:r>
            <a:endParaRPr lang="zh-CN" altLang="en-US" sz="2000" b="1">
              <a:solidFill>
                <a:schemeClr val="tx1"/>
              </a:solidFill>
            </a:endParaRPr>
          </a:p>
        </p:txBody>
      </p:sp>
      <p:sp>
        <p:nvSpPr>
          <p:cNvPr id="3" name="圆角矩形标注 2"/>
          <p:cNvSpPr/>
          <p:nvPr/>
        </p:nvSpPr>
        <p:spPr>
          <a:xfrm>
            <a:off x="3230245" y="2148840"/>
            <a:ext cx="4174490" cy="1116965"/>
          </a:xfrm>
          <a:prstGeom prst="wedgeRoundRectCallout">
            <a:avLst>
              <a:gd name="adj1" fmla="val -64704"/>
              <a:gd name="adj2" fmla="val 39799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olidFill>
                  <a:schemeClr val="tx1"/>
                </a:solidFill>
              </a:rPr>
              <a:t>视频中提到</a:t>
            </a:r>
            <a:r>
              <a:rPr lang="en-US" altLang="zh-CN" sz="2000">
                <a:solidFill>
                  <a:schemeClr val="tx1"/>
                </a:solidFill>
              </a:rPr>
              <a:t>2</a:t>
            </a:r>
            <a:r>
              <a:rPr lang="zh-CN" altLang="en-US" sz="2000">
                <a:solidFill>
                  <a:schemeClr val="tx1"/>
                </a:solidFill>
              </a:rPr>
              <a:t>月</a:t>
            </a:r>
            <a:r>
              <a:rPr lang="en-US" altLang="zh-CN" sz="2000">
                <a:solidFill>
                  <a:schemeClr val="tx1"/>
                </a:solidFill>
              </a:rPr>
              <a:t>18</a:t>
            </a:r>
            <a:r>
              <a:rPr lang="zh-CN" altLang="en-US" sz="2000">
                <a:solidFill>
                  <a:schemeClr val="tx1"/>
                </a:solidFill>
              </a:rPr>
              <a:t>日发生</a:t>
            </a:r>
            <a:r>
              <a:rPr lang="en-US" altLang="zh-CN" sz="2000">
                <a:solidFill>
                  <a:schemeClr val="tx1"/>
                </a:solidFill>
              </a:rPr>
              <a:t>4.1</a:t>
            </a:r>
            <a:r>
              <a:rPr lang="zh-CN" altLang="en-US" sz="2000">
                <a:solidFill>
                  <a:schemeClr val="tx1"/>
                </a:solidFill>
              </a:rPr>
              <a:t>级地震时所居住的楼房有明显的左右晃动，这就是横波的影响</a:t>
            </a:r>
            <a:endParaRPr lang="zh-CN" altLang="en-US" sz="2000" b="1">
              <a:solidFill>
                <a:schemeClr val="tx1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3285490" y="3569335"/>
            <a:ext cx="4214495" cy="1044575"/>
          </a:xfrm>
          <a:prstGeom prst="wedgeRoundRectCallout">
            <a:avLst>
              <a:gd name="adj1" fmla="val -65428"/>
              <a:gd name="adj2" fmla="val 36200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>
                <a:solidFill>
                  <a:schemeClr val="tx1"/>
                </a:solidFill>
              </a:rPr>
              <a:t>既然地震我们无法避免那么掌握地震中的逃生技能就尤为重要！</a:t>
            </a:r>
            <a:endParaRPr lang="zh-CN" altLang="en-US" sz="2000" b="1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6" grpId="1" animBg="1"/>
      <p:bldP spid="3" grpId="0" bldLvl="0" animBg="1"/>
      <p:bldP spid="3" grpId="1" animBg="1"/>
      <p:bldP spid="9" grpId="0" bldLvl="0" animBg="1"/>
      <p:bldP spid="9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" name="文本框 12"/>
          <p:cNvSpPr txBox="1"/>
          <p:nvPr/>
        </p:nvSpPr>
        <p:spPr>
          <a:xfrm>
            <a:off x="2514600" y="313055"/>
            <a:ext cx="305562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tx2"/>
                </a:solidFill>
                <a:latin typeface="华文琥珀" panose="02010800040101010101" charset="-122"/>
                <a:ea typeface="华文琥珀" panose="02010800040101010101" charset="-122"/>
              </a:rPr>
              <a:t>二、防灾减灾</a:t>
            </a:r>
            <a:endParaRPr lang="zh-CN" altLang="en-US" sz="2800">
              <a:solidFill>
                <a:schemeClr val="tx2"/>
              </a:solidFill>
              <a:latin typeface="华文琥珀" panose="02010800040101010101" charset="-122"/>
              <a:ea typeface="华文琥珀" panose="02010800040101010101" charset="-122"/>
            </a:endParaRPr>
          </a:p>
        </p:txBody>
      </p:sp>
      <p:pic>
        <p:nvPicPr>
          <p:cNvPr id="10" name="地震来了怎么办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0645" y="996315"/>
            <a:ext cx="8099425" cy="4295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1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t="12838" b="12387"/>
          <a:stretch>
            <a:fillRect/>
          </a:stretch>
        </p:blipFill>
        <p:spPr>
          <a:xfrm>
            <a:off x="1581150" y="1221105"/>
            <a:ext cx="6361430" cy="306006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623060" y="4281170"/>
            <a:ext cx="6319520" cy="156845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 anchor="t">
            <a:spAutoFit/>
          </a:bodyPr>
          <a:p>
            <a:r>
              <a:rPr lang="en-US" altLang="zh-CN" sz="2400">
                <a:latin typeface="黑体" panose="02010609060101010101" pitchFamily="1" charset="-122"/>
                <a:ea typeface="黑体" panose="02010609060101010101" pitchFamily="1" charset="-122"/>
                <a:cs typeface="黑体" panose="02010609060101010101" pitchFamily="1" charset="-122"/>
              </a:rPr>
              <a:t> </a:t>
            </a:r>
            <a:r>
              <a:rPr lang="zh-CN" altLang="en-US" sz="2400">
                <a:latin typeface="黑体" panose="02010609060101010101" pitchFamily="1" charset="-122"/>
                <a:ea typeface="黑体" panose="02010609060101010101" pitchFamily="1" charset="-122"/>
                <a:cs typeface="黑体" panose="02010609060101010101" pitchFamily="1" charset="-122"/>
              </a:rPr>
              <a:t>同学们记住正确的避险动作了吗：</a:t>
            </a:r>
            <a:endParaRPr lang="zh-CN" altLang="en-US" sz="2400">
              <a:latin typeface="黑体" panose="02010609060101010101" pitchFamily="1" charset="-122"/>
              <a:ea typeface="黑体" panose="02010609060101010101" pitchFamily="1" charset="-122"/>
              <a:cs typeface="黑体" panose="02010609060101010101" pitchFamily="1" charset="-122"/>
            </a:endParaRPr>
          </a:p>
          <a:p>
            <a:r>
              <a:rPr lang="en-US" altLang="zh-CN" sz="2400">
                <a:latin typeface="黑体" panose="02010609060101010101" pitchFamily="1" charset="-122"/>
                <a:ea typeface="黑体" panose="02010609060101010101" pitchFamily="1" charset="-122"/>
                <a:cs typeface="黑体" panose="02010609060101010101" pitchFamily="1" charset="-122"/>
              </a:rPr>
              <a:t>1.</a:t>
            </a:r>
            <a:r>
              <a:rPr lang="zh-CN" altLang="en-US" sz="2400">
                <a:latin typeface="黑体" panose="02010609060101010101" pitchFamily="1" charset="-122"/>
                <a:ea typeface="黑体" panose="02010609060101010101" pitchFamily="1" charset="-122"/>
                <a:cs typeface="黑体" panose="02010609060101010101" pitchFamily="1" charset="-122"/>
              </a:rPr>
              <a:t>尽量蜷曲身体</a:t>
            </a:r>
            <a:endParaRPr lang="zh-CN" altLang="en-US" sz="2400">
              <a:latin typeface="黑体" panose="02010609060101010101" pitchFamily="1" charset="-122"/>
              <a:ea typeface="黑体" panose="02010609060101010101" pitchFamily="1" charset="-122"/>
              <a:cs typeface="黑体" panose="02010609060101010101" pitchFamily="1" charset="-122"/>
            </a:endParaRPr>
          </a:p>
          <a:p>
            <a:r>
              <a:rPr lang="en-US" altLang="zh-CN" sz="2400">
                <a:latin typeface="黑体" panose="02010609060101010101" pitchFamily="1" charset="-122"/>
                <a:ea typeface="黑体" panose="02010609060101010101" pitchFamily="1" charset="-122"/>
                <a:cs typeface="黑体" panose="02010609060101010101" pitchFamily="1" charset="-122"/>
              </a:rPr>
              <a:t>2.</a:t>
            </a:r>
            <a:r>
              <a:rPr lang="zh-CN" altLang="en-US" sz="2400">
                <a:latin typeface="黑体" panose="02010609060101010101" pitchFamily="1" charset="-122"/>
                <a:ea typeface="黑体" panose="02010609060101010101" pitchFamily="1" charset="-122"/>
                <a:cs typeface="黑体" panose="02010609060101010101" pitchFamily="1" charset="-122"/>
              </a:rPr>
              <a:t>抓住身边牢固的物体</a:t>
            </a:r>
            <a:endParaRPr lang="zh-CN" altLang="en-US" sz="2400">
              <a:latin typeface="黑体" panose="02010609060101010101" pitchFamily="1" charset="-122"/>
              <a:ea typeface="黑体" panose="02010609060101010101" pitchFamily="1" charset="-122"/>
              <a:cs typeface="黑体" panose="02010609060101010101" pitchFamily="1" charset="-122"/>
            </a:endParaRPr>
          </a:p>
          <a:p>
            <a:r>
              <a:rPr lang="en-US" altLang="zh-CN" sz="2400">
                <a:latin typeface="黑体" panose="02010609060101010101" pitchFamily="1" charset="-122"/>
                <a:ea typeface="黑体" panose="02010609060101010101" pitchFamily="1" charset="-122"/>
                <a:cs typeface="黑体" panose="02010609060101010101" pitchFamily="1" charset="-122"/>
              </a:rPr>
              <a:t>3.</a:t>
            </a:r>
            <a:r>
              <a:rPr lang="zh-CN" altLang="en-US" sz="2400">
                <a:latin typeface="黑体" panose="02010609060101010101" pitchFamily="1" charset="-122"/>
                <a:ea typeface="黑体" panose="02010609060101010101" pitchFamily="1" charset="-122"/>
                <a:cs typeface="黑体" panose="02010609060101010101" pitchFamily="1" charset="-122"/>
              </a:rPr>
              <a:t>用手或者枕头、包、书本等保护头部和后颈</a:t>
            </a:r>
            <a:endParaRPr lang="en-US" altLang="zh-CN" sz="2400">
              <a:latin typeface="黑体" panose="02010609060101010101" pitchFamily="1" charset="-122"/>
              <a:ea typeface="黑体" panose="02010609060101010101" pitchFamily="1" charset="-122"/>
              <a:cs typeface="黑体" panose="02010609060101010101" pitchFamily="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t="3667" b="12756"/>
          <a:stretch>
            <a:fillRect/>
          </a:stretch>
        </p:blipFill>
        <p:spPr>
          <a:xfrm>
            <a:off x="162560" y="0"/>
            <a:ext cx="3182620" cy="1330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VAWI[4$67N{SR3{R)HLXXW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88870" y="121285"/>
            <a:ext cx="5144135" cy="924560"/>
          </a:xfrm>
          <a:prstGeom prst="rect">
            <a:avLst/>
          </a:prstGeom>
        </p:spPr>
      </p:pic>
      <p:pic>
        <p:nvPicPr>
          <p:cNvPr id="3" name="图片 2" descr="_XG~I(PD%0]@}$UUMU3W%J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870" y="1045845"/>
            <a:ext cx="5116830" cy="9937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740" y="0"/>
            <a:ext cx="2223770" cy="2223770"/>
          </a:xfrm>
          <a:prstGeom prst="rect">
            <a:avLst/>
          </a:prstGeom>
        </p:spPr>
      </p:pic>
      <p:pic>
        <p:nvPicPr>
          <p:cNvPr id="4" name="截至16时，济南长清发生余震21次，专家称：余震仍在持续，但不会高于4.1级2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849120" y="2039620"/>
            <a:ext cx="6762115" cy="42519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图片 7" descr="QQ图片2020022416194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5835" y="2459355"/>
            <a:ext cx="2409825" cy="3786505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924560" y="626745"/>
            <a:ext cx="7110095" cy="175323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noFill/>
          </a:ln>
        </p:spPr>
        <p:txBody>
          <a:bodyPr wrap="square">
            <a:spAutoFit/>
          </a:bodyPr>
          <a:p>
            <a:r>
              <a:rPr lang="zh-CN" sz="1800" b="1">
                <a:ea typeface="宋体" panose="02010600030101010101" pitchFamily="2" charset="-122"/>
              </a:rPr>
              <a:t>眼前发生的一切就是最好的教科书，不管是地震还是当前的新冠肺炎，我们要</a:t>
            </a:r>
            <a:r>
              <a:rPr lang="zh-CN" sz="1800" b="1">
                <a:sym typeface="+mn-ea"/>
              </a:rPr>
              <a:t>心存敬畏，但不畏手畏脚；我们敢于作为，但不为所欲为。</a:t>
            </a:r>
            <a:r>
              <a:rPr lang="zh-CN" sz="1800" b="1">
                <a:ea typeface="宋体" panose="02010600030101010101" pitchFamily="2" charset="-122"/>
              </a:rPr>
              <a:t>既要有对信念的坚守，也要有对常识的尊重，对习惯的养成，对能力的积蓄。</a:t>
            </a:r>
            <a:endParaRPr lang="zh-CN" sz="1800" b="1">
              <a:ea typeface="宋体" panose="02010600030101010101" pitchFamily="2" charset="-122"/>
            </a:endParaRPr>
          </a:p>
          <a:p>
            <a:r>
              <a:rPr lang="zh-CN" sz="1800" b="1">
                <a:ea typeface="宋体" panose="02010600030101010101" pitchFamily="2" charset="-122"/>
              </a:rPr>
              <a:t>改变世界的绝不能是一场磨难，而应该是这场磨难中人类对于这个世界所秉承的态度与回应的力度，应该体现在时时处处，点点滴滴。</a:t>
            </a:r>
            <a:endParaRPr lang="zh-CN" sz="1800" b="1">
              <a:ea typeface="宋体" panose="02010600030101010101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465" y="2459355"/>
            <a:ext cx="3381375" cy="33813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[新闻直播间]山东济南市长清区发生4.1级地震_CCTV节目官网-CCTV-13_央视网(cctv.com)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37540" y="593725"/>
            <a:ext cx="8005445" cy="5578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51" name="文本框 99"/>
          <p:cNvSpPr txBox="1"/>
          <p:nvPr/>
        </p:nvSpPr>
        <p:spPr>
          <a:xfrm>
            <a:off x="1739900" y="1048385"/>
            <a:ext cx="590740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2020年02月18日17时07分济南市长清区归德街道办事处曹楼村（北纬36.47度，东经116.64度）发生4.1级地震</a:t>
            </a:r>
            <a:endParaRPr lang="zh-CN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22833" t="26375" r="15740" b="38188"/>
          <a:stretch>
            <a:fillRect/>
          </a:stretch>
        </p:blipFill>
        <p:spPr>
          <a:xfrm>
            <a:off x="2854960" y="106680"/>
            <a:ext cx="3264535" cy="941705"/>
          </a:xfrm>
          <a:prstGeom prst="rect">
            <a:avLst/>
          </a:prstGeom>
        </p:spPr>
      </p:pic>
      <p:pic>
        <p:nvPicPr>
          <p:cNvPr id="11" name="图片 10" descr="IMG_2967(20200222-174042)"/>
          <p:cNvPicPr>
            <a:picLocks noChangeAspect="1"/>
          </p:cNvPicPr>
          <p:nvPr/>
        </p:nvPicPr>
        <p:blipFill>
          <a:blip r:embed="rId2"/>
          <a:srcRect t="9916" b="67590"/>
          <a:stretch>
            <a:fillRect/>
          </a:stretch>
        </p:blipFill>
        <p:spPr>
          <a:xfrm>
            <a:off x="2055495" y="1582420"/>
            <a:ext cx="4629785" cy="15093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495" y="2973705"/>
            <a:ext cx="4709160" cy="3300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椭圆形标注 4"/>
          <p:cNvSpPr/>
          <p:nvPr/>
        </p:nvSpPr>
        <p:spPr>
          <a:xfrm>
            <a:off x="6044565" y="505460"/>
            <a:ext cx="2154555" cy="1274445"/>
          </a:xfrm>
          <a:prstGeom prst="wedgeEllipseCallout">
            <a:avLst>
              <a:gd name="adj1" fmla="val 28868"/>
              <a:gd name="adj2" fmla="val 927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>
                <a:solidFill>
                  <a:schemeClr val="accent5">
                    <a:lumMod val="10000"/>
                  </a:schemeClr>
                </a:solidFill>
              </a:rPr>
              <a:t>大家好！我是小曹，家住长清区归德街道办事处曹楼村</a:t>
            </a:r>
            <a:r>
              <a:rPr lang="zh-CN" altLang="en-US" b="1">
                <a:solidFill>
                  <a:schemeClr val="accent5">
                    <a:lumMod val="10000"/>
                  </a:schemeClr>
                </a:solidFill>
              </a:rPr>
              <a:t>。</a:t>
            </a:r>
            <a:endParaRPr lang="zh-CN" altLang="en-US" b="1">
              <a:solidFill>
                <a:schemeClr val="accent5">
                  <a:lumMod val="10000"/>
                </a:schemeClr>
              </a:solidFill>
            </a:endParaRPr>
          </a:p>
        </p:txBody>
      </p:sp>
      <p:sp>
        <p:nvSpPr>
          <p:cNvPr id="6" name="椭圆形标注 5"/>
          <p:cNvSpPr/>
          <p:nvPr/>
        </p:nvSpPr>
        <p:spPr>
          <a:xfrm>
            <a:off x="1679575" y="191770"/>
            <a:ext cx="2096135" cy="1250950"/>
          </a:xfrm>
          <a:prstGeom prst="wedgeEllipseCallout">
            <a:avLst>
              <a:gd name="adj1" fmla="val -43719"/>
              <a:gd name="adj2" fmla="val 880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>
                <a:solidFill>
                  <a:schemeClr val="accent5">
                    <a:lumMod val="10000"/>
                  </a:schemeClr>
                </a:solidFill>
              </a:rPr>
              <a:t>大家好！我是小林，家住长清区，发生地震后我联系了位于震中的同学</a:t>
            </a:r>
            <a:endParaRPr lang="zh-CN" altLang="en-US" sz="1400" b="1">
              <a:solidFill>
                <a:schemeClr val="accent5">
                  <a:lumMod val="10000"/>
                </a:schemeClr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717800" y="1779905"/>
            <a:ext cx="3613785" cy="2426970"/>
            <a:chOff x="4189" y="3297"/>
            <a:chExt cx="5691" cy="3822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/>
            <a:srcRect b="43581"/>
            <a:stretch>
              <a:fillRect/>
            </a:stretch>
          </p:blipFill>
          <p:spPr>
            <a:xfrm>
              <a:off x="4189" y="3297"/>
              <a:ext cx="5641" cy="3823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4298" y="4110"/>
              <a:ext cx="986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 b="1">
                  <a:solidFill>
                    <a:schemeClr val="accent5">
                      <a:lumMod val="10000"/>
                    </a:schemeClr>
                  </a:solidFill>
                </a:rPr>
                <a:t>小林</a:t>
              </a:r>
              <a:endParaRPr lang="zh-CN" altLang="en-US" sz="1200" b="1">
                <a:solidFill>
                  <a:schemeClr val="accent5">
                    <a:lumMod val="10000"/>
                  </a:schemeClr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8894" y="5646"/>
              <a:ext cx="986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 b="1">
                  <a:solidFill>
                    <a:schemeClr val="accent5">
                      <a:lumMod val="10000"/>
                    </a:schemeClr>
                  </a:solidFill>
                </a:rPr>
                <a:t>小曹</a:t>
              </a:r>
              <a:endParaRPr lang="zh-CN" altLang="en-US" sz="1200" b="1">
                <a:solidFill>
                  <a:schemeClr val="accent5">
                    <a:lumMod val="10000"/>
                  </a:schemeClr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5250" y="1850390"/>
            <a:ext cx="1583690" cy="2212340"/>
            <a:chOff x="150" y="2914"/>
            <a:chExt cx="2494" cy="348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rcRect l="18473" r="15592" b="8820"/>
            <a:stretch>
              <a:fillRect/>
            </a:stretch>
          </p:blipFill>
          <p:spPr>
            <a:xfrm>
              <a:off x="150" y="2914"/>
              <a:ext cx="2495" cy="3484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290" y="5757"/>
              <a:ext cx="986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 b="1">
                  <a:solidFill>
                    <a:schemeClr val="accent5">
                      <a:lumMod val="10000"/>
                    </a:schemeClr>
                  </a:solidFill>
                </a:rPr>
                <a:t>小林</a:t>
              </a:r>
              <a:endParaRPr lang="zh-CN" altLang="en-US" sz="1200" b="1">
                <a:solidFill>
                  <a:schemeClr val="accent5">
                    <a:lumMod val="10000"/>
                  </a:schemeClr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472680" y="2303145"/>
            <a:ext cx="1329690" cy="1842770"/>
            <a:chOff x="11768" y="3627"/>
            <a:chExt cx="2094" cy="2902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11768" y="3627"/>
              <a:ext cx="2094" cy="2903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11768" y="5757"/>
              <a:ext cx="986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 b="1">
                  <a:solidFill>
                    <a:schemeClr val="accent5">
                      <a:lumMod val="10000"/>
                    </a:schemeClr>
                  </a:solidFill>
                </a:rPr>
                <a:t>小曹</a:t>
              </a:r>
              <a:endParaRPr lang="zh-CN" altLang="en-US" sz="1200" b="1">
                <a:solidFill>
                  <a:schemeClr val="accent5">
                    <a:lumMod val="10000"/>
                  </a:schemeClr>
                </a:solidFill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rcRect l="21173" t="8907" r="19147" b="8800"/>
          <a:stretch>
            <a:fillRect/>
          </a:stretch>
        </p:blipFill>
        <p:spPr>
          <a:xfrm>
            <a:off x="2281555" y="2777490"/>
            <a:ext cx="1036320" cy="14300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矩形 11"/>
          <p:cNvSpPr/>
          <p:nvPr/>
        </p:nvSpPr>
        <p:spPr>
          <a:xfrm>
            <a:off x="1052195" y="630555"/>
            <a:ext cx="6960235" cy="11658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" name="Picture 2" descr="F:\毕玉\新建文件夹\人教\人教七上教参\第二章2JPG\04201012.jp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18"/>
          <a:stretch>
            <a:fillRect/>
          </a:stretch>
        </p:blipFill>
        <p:spPr bwMode="auto">
          <a:xfrm>
            <a:off x="1941195" y="1868170"/>
            <a:ext cx="5493385" cy="427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1052195" y="1141095"/>
            <a:ext cx="6583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dirty="0">
                <a:solidFill>
                  <a:srgbClr val="FF0000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①</a:t>
            </a:r>
            <a:r>
              <a:rPr lang="zh-CN" altLang="en-US" dirty="0">
                <a:solidFill>
                  <a:srgbClr val="FF0000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组成地球表层的岩石不是整体一块，而是由板块拼合而成的。</a:t>
            </a:r>
            <a:endParaRPr lang="zh-CN" altLang="en-US" dirty="0">
              <a:solidFill>
                <a:srgbClr val="FF0000"/>
              </a:solidFill>
              <a:latin typeface="黑体" panose="02010609060101010101" pitchFamily="1" charset="-122"/>
              <a:ea typeface="黑体" panose="02010609060101010101" pitchFamily="1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27760" y="772795"/>
            <a:ext cx="17919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>
                <a:solidFill>
                  <a:schemeClr val="tx2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板块构造</a:t>
            </a:r>
            <a:r>
              <a:rPr lang="zh-CN" altLang="en-US" b="1" dirty="0">
                <a:solidFill>
                  <a:schemeClr val="tx2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学说：</a:t>
            </a:r>
            <a:endParaRPr lang="zh-CN" altLang="en-US" b="1" dirty="0">
              <a:solidFill>
                <a:schemeClr val="tx2"/>
              </a:solidFill>
              <a:latin typeface="黑体" panose="02010609060101010101" pitchFamily="1" charset="-122"/>
              <a:ea typeface="黑体" panose="02010609060101010101" pitchFamily="1" charset="-122"/>
              <a:sym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68910" y="99060"/>
            <a:ext cx="3014980" cy="52197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p>
            <a:pPr algn="ctr" fontAlgn="base"/>
            <a:r>
              <a:rPr lang="zh-CN" altLang="en-US" sz="2800" strike="noStrike" noProof="1">
                <a:solidFill>
                  <a:schemeClr val="tx2"/>
                </a:solidFill>
                <a:latin typeface="华文琥珀" panose="02010800040101010101" charset="-122"/>
                <a:ea typeface="华文琥珀" panose="02010800040101010101" charset="-122"/>
                <a:cs typeface="+mn-cs"/>
              </a:rPr>
              <a:t>一、地震的形成</a:t>
            </a:r>
            <a:endParaRPr lang="zh-CN" altLang="en-US" sz="4800" b="1" strike="noStrike" noProof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48480" y="6109335"/>
            <a:ext cx="16052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400" dirty="0">
                <a:solidFill>
                  <a:srgbClr val="000516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六大板块分布示意</a:t>
            </a:r>
            <a:endParaRPr lang="zh-CN" altLang="en-US" sz="1400" dirty="0">
              <a:solidFill>
                <a:srgbClr val="000516"/>
              </a:solidFill>
              <a:latin typeface="黑体" panose="02010609060101010101" pitchFamily="1" charset="-122"/>
              <a:ea typeface="黑体" panose="02010609060101010101" pitchFamily="1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52195" y="1509395"/>
            <a:ext cx="7040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dirty="0">
                <a:solidFill>
                  <a:srgbClr val="FF0000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②</a:t>
            </a:r>
            <a:r>
              <a:rPr lang="zh-CN" altLang="en-US" dirty="0">
                <a:solidFill>
                  <a:srgbClr val="FF0000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全球划分为六大板块和若干个小板块</a:t>
            </a:r>
            <a:r>
              <a:rPr lang="zh-CN" altLang="en-US" dirty="0">
                <a:solidFill>
                  <a:srgbClr val="FF0000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，各个板块在不断运动之中。</a:t>
            </a:r>
            <a:endParaRPr lang="zh-CN" altLang="en-US" dirty="0">
              <a:solidFill>
                <a:srgbClr val="FF0000"/>
              </a:solidFill>
              <a:latin typeface="黑体" panose="02010609060101010101" pitchFamily="1" charset="-122"/>
              <a:ea typeface="黑体" panose="02010609060101010101" pitchFamily="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8" grpId="0"/>
      <p:bldP spid="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地震的形成央视网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25550" y="1353820"/>
            <a:ext cx="7042785" cy="474535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1102995" y="172720"/>
            <a:ext cx="6431280" cy="11068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102995" y="541020"/>
            <a:ext cx="63652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dirty="0">
                <a:solidFill>
                  <a:srgbClr val="FF0000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③</a:t>
            </a:r>
            <a:r>
              <a:rPr lang="zh-CN" altLang="en-US" dirty="0">
                <a:solidFill>
                  <a:srgbClr val="FF0000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板块内部比较稳定，板块交界地带，地壳比较活跃</a:t>
            </a:r>
            <a:r>
              <a:rPr lang="en-US" altLang="zh-CN" dirty="0">
                <a:solidFill>
                  <a:srgbClr val="FF0000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.</a:t>
            </a:r>
            <a:r>
              <a:rPr lang="zh-CN" altLang="en-US" dirty="0">
                <a:solidFill>
                  <a:srgbClr val="FF0000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世界上的火山、地震也集中分布在板块交界的地带</a:t>
            </a:r>
            <a:endParaRPr lang="zh-CN" altLang="en-US" dirty="0">
              <a:solidFill>
                <a:srgbClr val="FF0000"/>
              </a:solidFill>
              <a:latin typeface="黑体" panose="02010609060101010101" pitchFamily="1" charset="-122"/>
              <a:ea typeface="黑体" panose="02010609060101010101" pitchFamily="1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69340" y="172720"/>
            <a:ext cx="17919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>
                <a:solidFill>
                  <a:schemeClr val="tx2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板块运动学说：</a:t>
            </a:r>
            <a:endParaRPr lang="zh-CN" altLang="en-US" b="1" dirty="0">
              <a:solidFill>
                <a:schemeClr val="tx2"/>
              </a:solidFill>
              <a:latin typeface="黑体" panose="02010609060101010101" pitchFamily="1" charset="-122"/>
              <a:ea typeface="黑体" panose="02010609060101010101" pitchFamily="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矩形 11"/>
          <p:cNvSpPr/>
          <p:nvPr/>
        </p:nvSpPr>
        <p:spPr>
          <a:xfrm>
            <a:off x="1236980" y="287020"/>
            <a:ext cx="3503930" cy="51054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>
                <a:solidFill>
                  <a:schemeClr val="tx1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你们还记得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板块是怎么运动的吗？</a:t>
            </a: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3375" y="356235"/>
            <a:ext cx="903605" cy="100584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7085464" y="647742"/>
            <a:ext cx="795174" cy="1052370"/>
            <a:chOff x="11214" y="2040"/>
            <a:chExt cx="2419" cy="3355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1214" y="2040"/>
              <a:ext cx="2419" cy="3354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11214" y="3927"/>
              <a:ext cx="1147" cy="1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 b="1">
                  <a:solidFill>
                    <a:schemeClr val="accent5">
                      <a:lumMod val="10000"/>
                    </a:schemeClr>
                  </a:solidFill>
                </a:rPr>
                <a:t>小曹</a:t>
              </a:r>
              <a:endParaRPr lang="zh-CN" altLang="en-US" sz="1200" b="1">
                <a:solidFill>
                  <a:schemeClr val="accent5">
                    <a:lumMod val="10000"/>
                  </a:schemeClr>
                </a:solidFill>
              </a:endParaRPr>
            </a:p>
          </p:txBody>
        </p:sp>
      </p:grpSp>
      <p:pic>
        <p:nvPicPr>
          <p:cNvPr id="26" name="图片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760" y="2514600"/>
            <a:ext cx="6746240" cy="3532505"/>
          </a:xfrm>
          <a:prstGeom prst="rect">
            <a:avLst/>
          </a:prstGeom>
        </p:spPr>
      </p:pic>
      <p:sp>
        <p:nvSpPr>
          <p:cNvPr id="35" name="思想气泡: 云 35"/>
          <p:cNvSpPr/>
          <p:nvPr/>
        </p:nvSpPr>
        <p:spPr>
          <a:xfrm rot="21180000">
            <a:off x="-8890" y="2914650"/>
            <a:ext cx="1805940" cy="1027430"/>
          </a:xfrm>
          <a:prstGeom prst="cloudCallout">
            <a:avLst>
              <a:gd name="adj1" fmla="val 77011"/>
              <a:gd name="adj2" fmla="val 63446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400" dirty="0">
                <a:latin typeface="黑体" panose="02010609060101010101" pitchFamily="1" charset="-122"/>
                <a:ea typeface="黑体" panose="02010609060101010101" pitchFamily="1" charset="-122"/>
              </a:rPr>
              <a:t>这是亚欧板块和非洲板块</a:t>
            </a:r>
            <a:r>
              <a:rPr lang="zh-CN" altLang="en-US" sz="1400" dirty="0">
                <a:solidFill>
                  <a:schemeClr val="tx2"/>
                </a:solidFill>
                <a:latin typeface="黑体" panose="02010609060101010101" pitchFamily="1" charset="-122"/>
                <a:ea typeface="黑体" panose="02010609060101010101" pitchFamily="1" charset="-122"/>
              </a:rPr>
              <a:t>碰撞</a:t>
            </a:r>
            <a:r>
              <a:rPr lang="zh-CN" altLang="en-US" sz="1400" dirty="0">
                <a:latin typeface="黑体" panose="02010609060101010101" pitchFamily="1" charset="-122"/>
                <a:ea typeface="黑体" panose="02010609060101010101" pitchFamily="1" charset="-122"/>
              </a:rPr>
              <a:t>挤压运动的方向。</a:t>
            </a:r>
            <a:endParaRPr lang="zh-CN" altLang="en-US" sz="1400" dirty="0">
              <a:latin typeface="黑体" panose="02010609060101010101" pitchFamily="1" charset="-122"/>
              <a:ea typeface="黑体" panose="02010609060101010101" pitchFamily="1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0800000">
            <a:off x="2533546" y="-648072"/>
            <a:ext cx="360040" cy="648072"/>
            <a:chOff x="1537110" y="195486"/>
            <a:chExt cx="3168352" cy="4464496"/>
          </a:xfrm>
        </p:grpSpPr>
        <p:sp>
          <p:nvSpPr>
            <p:cNvPr id="45" name="箭头: 下 4"/>
            <p:cNvSpPr/>
            <p:nvPr/>
          </p:nvSpPr>
          <p:spPr>
            <a:xfrm rot="10800000">
              <a:off x="1537110" y="699542"/>
              <a:ext cx="3168352" cy="3960440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46" name="图片 4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1" y="195486"/>
              <a:ext cx="2283148" cy="3888432"/>
            </a:xfrm>
            <a:prstGeom prst="rect">
              <a:avLst/>
            </a:prstGeom>
          </p:spPr>
        </p:pic>
      </p:grpSp>
      <p:grpSp>
        <p:nvGrpSpPr>
          <p:cNvPr id="47" name="组合 46"/>
          <p:cNvGrpSpPr/>
          <p:nvPr/>
        </p:nvGrpSpPr>
        <p:grpSpPr>
          <a:xfrm>
            <a:off x="2418358" y="7200483"/>
            <a:ext cx="360040" cy="648072"/>
            <a:chOff x="1537110" y="195486"/>
            <a:chExt cx="3168352" cy="4464496"/>
          </a:xfrm>
        </p:grpSpPr>
        <p:sp>
          <p:nvSpPr>
            <p:cNvPr id="48" name="箭头: 下 7"/>
            <p:cNvSpPr/>
            <p:nvPr/>
          </p:nvSpPr>
          <p:spPr>
            <a:xfrm rot="10800000">
              <a:off x="1537110" y="699542"/>
              <a:ext cx="3168352" cy="3960440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1" y="195486"/>
              <a:ext cx="2283148" cy="3888432"/>
            </a:xfrm>
            <a:prstGeom prst="rect">
              <a:avLst/>
            </a:prstGeom>
          </p:spPr>
        </p:pic>
      </p:grpSp>
      <p:sp>
        <p:nvSpPr>
          <p:cNvPr id="50" name="思想气泡: 云 36"/>
          <p:cNvSpPr/>
          <p:nvPr/>
        </p:nvSpPr>
        <p:spPr>
          <a:xfrm>
            <a:off x="1852930" y="5406390"/>
            <a:ext cx="1577975" cy="1193800"/>
          </a:xfrm>
          <a:prstGeom prst="cloudCallout">
            <a:avLst>
              <a:gd name="adj1" fmla="val 100542"/>
              <a:gd name="adj2" fmla="val -53404"/>
            </a:avLst>
          </a:prstGeom>
          <a:gradFill>
            <a:gsLst>
              <a:gs pos="0">
                <a:srgbClr val="9EE256"/>
              </a:gs>
              <a:gs pos="100000">
                <a:srgbClr val="52762D"/>
              </a:gs>
            </a:gsLst>
            <a:lin scaled="0"/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200" dirty="0">
                <a:latin typeface="黑体" panose="02010609060101010101" pitchFamily="1" charset="-122"/>
                <a:ea typeface="黑体" panose="02010609060101010101" pitchFamily="1" charset="-122"/>
              </a:rPr>
              <a:t>这是非洲板块</a:t>
            </a:r>
            <a:r>
              <a:rPr lang="zh-CN" altLang="en-US" sz="1200" dirty="0">
                <a:latin typeface="黑体" panose="02010609060101010101" pitchFamily="1" charset="-122"/>
                <a:ea typeface="黑体" panose="02010609060101010101" pitchFamily="1" charset="-122"/>
              </a:rPr>
              <a:t>和印度洋板块张裂运动的方向</a:t>
            </a:r>
            <a:r>
              <a:rPr lang="zh-CN" altLang="en-US" sz="2000" dirty="0">
                <a:latin typeface="黑体" panose="02010609060101010101" pitchFamily="1" charset="-122"/>
                <a:ea typeface="黑体" panose="02010609060101010101" pitchFamily="1" charset="-122"/>
              </a:rPr>
              <a:t>。</a:t>
            </a:r>
            <a:endParaRPr lang="zh-CN" altLang="en-US" sz="2000" dirty="0">
              <a:latin typeface="黑体" panose="02010609060101010101" pitchFamily="1" charset="-122"/>
              <a:ea typeface="黑体" panose="02010609060101010101" pitchFamily="1" charset="-122"/>
            </a:endParaRPr>
          </a:p>
        </p:txBody>
      </p:sp>
      <p:grpSp>
        <p:nvGrpSpPr>
          <p:cNvPr id="51" name="组合 50"/>
          <p:cNvGrpSpPr/>
          <p:nvPr/>
        </p:nvGrpSpPr>
        <p:grpSpPr>
          <a:xfrm rot="3290774">
            <a:off x="970255" y="7075536"/>
            <a:ext cx="360040" cy="648072"/>
            <a:chOff x="1537110" y="195486"/>
            <a:chExt cx="3168352" cy="4464496"/>
          </a:xfrm>
        </p:grpSpPr>
        <p:sp>
          <p:nvSpPr>
            <p:cNvPr id="52" name="箭头: 下 38"/>
            <p:cNvSpPr/>
            <p:nvPr/>
          </p:nvSpPr>
          <p:spPr>
            <a:xfrm rot="10800000">
              <a:off x="1537110" y="699542"/>
              <a:ext cx="3168352" cy="3960440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1" y="195486"/>
              <a:ext cx="2283148" cy="3888432"/>
            </a:xfrm>
            <a:prstGeom prst="rect">
              <a:avLst/>
            </a:prstGeom>
          </p:spPr>
        </p:pic>
      </p:grpSp>
      <p:grpSp>
        <p:nvGrpSpPr>
          <p:cNvPr id="54" name="组合 53"/>
          <p:cNvGrpSpPr/>
          <p:nvPr/>
        </p:nvGrpSpPr>
        <p:grpSpPr>
          <a:xfrm rot="13762891">
            <a:off x="9902344" y="728508"/>
            <a:ext cx="360040" cy="648072"/>
            <a:chOff x="1537110" y="195486"/>
            <a:chExt cx="3168352" cy="4464496"/>
          </a:xfrm>
        </p:grpSpPr>
        <p:sp>
          <p:nvSpPr>
            <p:cNvPr id="55" name="箭头: 下 41"/>
            <p:cNvSpPr/>
            <p:nvPr/>
          </p:nvSpPr>
          <p:spPr>
            <a:xfrm rot="10800000">
              <a:off x="1537110" y="699542"/>
              <a:ext cx="3168352" cy="3960440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56" name="图片 5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1" y="195486"/>
              <a:ext cx="2283148" cy="3888432"/>
            </a:xfrm>
            <a:prstGeom prst="rect">
              <a:avLst/>
            </a:prstGeom>
          </p:spPr>
        </p:pic>
      </p:grpSp>
      <p:sp>
        <p:nvSpPr>
          <p:cNvPr id="57" name="矩形 56"/>
          <p:cNvSpPr/>
          <p:nvPr/>
        </p:nvSpPr>
        <p:spPr>
          <a:xfrm>
            <a:off x="4845050" y="1096645"/>
            <a:ext cx="2240280" cy="51054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>
                <a:solidFill>
                  <a:schemeClr val="tx1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张裂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1" charset="-122"/>
                <a:ea typeface="黑体" panose="02010609060101010101" pitchFamily="1" charset="-122"/>
                <a:sym typeface="+mn-ea"/>
              </a:rPr>
              <a:t>运动和挤压运动</a:t>
            </a:r>
            <a:endParaRPr lang="zh-CN" altLang="en-US" dirty="0">
              <a:solidFill>
                <a:schemeClr val="tx1"/>
              </a:solidFill>
              <a:latin typeface="黑体" panose="02010609060101010101" pitchFamily="1" charset="-122"/>
              <a:ea typeface="黑体" panose="02010609060101010101" pitchFamily="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1 0.047037 L -0.009375 0.589352 " pathEditMode="relative" rAng="0" ptsTypes="">
                                      <p:cBhvr>
                                        <p:cTn id="1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" y="18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75 -0.053611 L 0.003542 -0.469722 " pathEditMode="relative" rAng="0" ptsTypes="">
                                      <p:cBhvr>
                                        <p:cTn id="1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" y="-2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111 -0.395463 L 0.003542 -0.469722 " pathEditMode="relative" rAng="0" ptsTypes="">
                                      <p:cBhvr>
                                        <p:cTn id="19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375 0.494815 L -0.005625 0.577778 " pathEditMode="relative" rAng="0" ptsTypes="">
                                      <p:cBhvr>
                                        <p:cTn id="21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" y="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6875 -0.038333 L 0.453056 -0.421481 " pathEditMode="relative" rAng="0" ptsTypes="">
                                      <p:cBhvr>
                                        <p:cTn id="30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8" y="-18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5208 0.026667 L -0.657639 0.640556 " pathEditMode="relative" rAng="0" ptsTypes="">
                                      <p:cBhvr>
                                        <p:cTn id="3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6" y="3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42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9791 -0.380648 L 0.458541 -0.420278 " pathEditMode="relative" rAng="0" ptsTypes="">
                                      <p:cBhvr>
                                        <p:cTn id="35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" y="-19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631666 0.610926 L -0.661597 0.640556 " pathEditMode="relative" rAng="0" ptsTypes="">
                                      <p:cBhvr>
                                        <p:cTn id="37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" y="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  <p:bldP spid="50" grpId="0" bldLvl="0" animBg="1"/>
      <p:bldP spid="57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074" name="Picture 2" descr="F:\毕玉\新建文件夹\人教\人教七上教参\第二章2JPG\04201013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910" y="730885"/>
            <a:ext cx="5782945" cy="4349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圆角矩形 16"/>
          <p:cNvSpPr/>
          <p:nvPr/>
        </p:nvSpPr>
        <p:spPr>
          <a:xfrm>
            <a:off x="2720975" y="4086225"/>
            <a:ext cx="3441065" cy="418465"/>
          </a:xfrm>
          <a:prstGeom prst="roundRect">
            <a:avLst/>
          </a:prstGeom>
          <a:solidFill>
            <a:srgbClr val="B6DF8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zh-CN" altLang="en-US" sz="2000" dirty="0">
                <a:solidFill>
                  <a:schemeClr val="tx1"/>
                </a:solidFill>
                <a:latin typeface="黑体" panose="02010609060101010101" pitchFamily="1" charset="-122"/>
                <a:ea typeface="黑体" panose="02010609060101010101" pitchFamily="1" charset="-122"/>
              </a:rPr>
              <a:t>地中海</a:t>
            </a:r>
            <a:r>
              <a:rPr lang="en-US" altLang="zh-CN" sz="2000" dirty="0">
                <a:solidFill>
                  <a:schemeClr val="tx1"/>
                </a:solidFill>
                <a:latin typeface="黑体" panose="02010609060101010101" pitchFamily="1" charset="-122"/>
                <a:ea typeface="黑体" panose="02010609060101010101" pitchFamily="1" charset="-122"/>
              </a:rPr>
              <a:t>——</a:t>
            </a:r>
            <a:r>
              <a:rPr lang="zh-CN" altLang="en-US" sz="2000" dirty="0">
                <a:solidFill>
                  <a:schemeClr val="tx1"/>
                </a:solidFill>
                <a:latin typeface="黑体" panose="02010609060101010101" pitchFamily="1" charset="-122"/>
                <a:ea typeface="黑体" panose="02010609060101010101" pitchFamily="1" charset="-122"/>
              </a:rPr>
              <a:t>喜马拉雅地震</a:t>
            </a:r>
            <a:r>
              <a:rPr lang="zh-CN" altLang="en-US" sz="2000" dirty="0">
                <a:solidFill>
                  <a:schemeClr val="tx1"/>
                </a:solidFill>
                <a:latin typeface="黑体" panose="02010609060101010101" pitchFamily="1" charset="-122"/>
                <a:ea typeface="黑体" panose="02010609060101010101" pitchFamily="1" charset="-122"/>
              </a:rPr>
              <a:t>带</a:t>
            </a:r>
            <a:endParaRPr lang="zh-CN" altLang="en-US" sz="2000" dirty="0">
              <a:solidFill>
                <a:schemeClr val="tx1"/>
              </a:solidFill>
              <a:latin typeface="黑体" panose="02010609060101010101" pitchFamily="1" charset="-122"/>
              <a:ea typeface="黑体" panose="02010609060101010101" pitchFamily="1" charset="-122"/>
            </a:endParaRPr>
          </a:p>
        </p:txBody>
      </p:sp>
      <p:cxnSp>
        <p:nvCxnSpPr>
          <p:cNvPr id="18" name="直接箭头连接符 17"/>
          <p:cNvCxnSpPr/>
          <p:nvPr/>
        </p:nvCxnSpPr>
        <p:spPr>
          <a:xfrm>
            <a:off x="4012565" y="2654300"/>
            <a:ext cx="295275" cy="143192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/>
          <p:cNvSpPr/>
          <p:nvPr/>
        </p:nvSpPr>
        <p:spPr>
          <a:xfrm>
            <a:off x="5410200" y="3170555"/>
            <a:ext cx="2153920" cy="452120"/>
          </a:xfrm>
          <a:prstGeom prst="roundRect">
            <a:avLst/>
          </a:prstGeom>
          <a:solidFill>
            <a:srgbClr val="B6DF8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zh-CN" altLang="en-US" sz="2000" dirty="0">
                <a:solidFill>
                  <a:schemeClr val="tx1"/>
                </a:solidFill>
                <a:latin typeface="黑体" panose="02010609060101010101" pitchFamily="1" charset="-122"/>
                <a:ea typeface="黑体" panose="02010609060101010101" pitchFamily="1" charset="-122"/>
              </a:rPr>
              <a:t>环太平洋地震</a:t>
            </a:r>
            <a:r>
              <a:rPr lang="zh-CN" altLang="en-US" sz="2000" dirty="0">
                <a:solidFill>
                  <a:schemeClr val="tx1"/>
                </a:solidFill>
                <a:latin typeface="黑体" panose="02010609060101010101" pitchFamily="1" charset="-122"/>
                <a:ea typeface="黑体" panose="02010609060101010101" pitchFamily="1" charset="-122"/>
              </a:rPr>
              <a:t>带</a:t>
            </a:r>
            <a:endParaRPr lang="zh-CN" altLang="en-US" sz="2000" dirty="0">
              <a:solidFill>
                <a:schemeClr val="tx1"/>
              </a:solidFill>
              <a:latin typeface="黑体" panose="02010609060101010101" pitchFamily="1" charset="-122"/>
              <a:ea typeface="黑体" panose="02010609060101010101" pitchFamily="1" charset="-122"/>
            </a:endParaRPr>
          </a:p>
        </p:txBody>
      </p:sp>
      <p:cxnSp>
        <p:nvCxnSpPr>
          <p:cNvPr id="23" name="直接箭头连接符 22"/>
          <p:cNvCxnSpPr/>
          <p:nvPr/>
        </p:nvCxnSpPr>
        <p:spPr>
          <a:xfrm>
            <a:off x="5830570" y="2317115"/>
            <a:ext cx="187325" cy="85344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565" name="矩形 6"/>
          <p:cNvSpPr/>
          <p:nvPr/>
        </p:nvSpPr>
        <p:spPr>
          <a:xfrm>
            <a:off x="473710" y="156210"/>
            <a:ext cx="2871470" cy="460375"/>
          </a:xfrm>
          <a:prstGeom prst="rect">
            <a:avLst/>
          </a:prstGeom>
          <a:solidFill>
            <a:schemeClr val="accent5"/>
          </a:solidFill>
          <a:ln w="9525">
            <a:noFill/>
          </a:ln>
        </p:spPr>
        <p:txBody>
          <a:bodyPr wrap="none"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地震的分布</a:t>
            </a:r>
            <a:r>
              <a:rPr lang="en-US" altLang="zh-CN" sz="24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--</a:t>
            </a:r>
            <a:r>
              <a:rPr lang="zh-CN" altLang="en-US" sz="24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世界篇</a:t>
            </a:r>
            <a:endParaRPr lang="zh-CN" altLang="en-US" sz="2400" b="1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644130" y="5080000"/>
            <a:ext cx="991235" cy="1559830"/>
            <a:chOff x="11768" y="3627"/>
            <a:chExt cx="2094" cy="302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1768" y="3627"/>
              <a:ext cx="2094" cy="2903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11768" y="5757"/>
              <a:ext cx="986" cy="8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 b="1">
                  <a:solidFill>
                    <a:schemeClr val="accent5">
                      <a:lumMod val="10000"/>
                    </a:schemeClr>
                  </a:solidFill>
                </a:rPr>
                <a:t>小曹</a:t>
              </a:r>
              <a:endParaRPr lang="zh-CN" altLang="en-US" sz="1200" b="1">
                <a:solidFill>
                  <a:schemeClr val="accent5">
                    <a:lumMod val="10000"/>
                  </a:schemeClr>
                </a:solidFill>
              </a:endParaRPr>
            </a:p>
          </p:txBody>
        </p:sp>
      </p:grpSp>
      <p:sp>
        <p:nvSpPr>
          <p:cNvPr id="8" name="圆角矩形标注 7"/>
          <p:cNvSpPr/>
          <p:nvPr/>
        </p:nvSpPr>
        <p:spPr>
          <a:xfrm>
            <a:off x="5830570" y="5080000"/>
            <a:ext cx="1457325" cy="1029970"/>
          </a:xfrm>
          <a:prstGeom prst="wedgeRoundRectCallout">
            <a:avLst>
              <a:gd name="adj1" fmla="val 71734"/>
              <a:gd name="adj2" fmla="val 37299"/>
              <a:gd name="adj3" fmla="val 16667"/>
            </a:avLst>
          </a:prstGeom>
          <a:solidFill>
            <a:schemeClr val="accent3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可是</a:t>
            </a:r>
            <a:r>
              <a:rPr lang="zh-CN" altLang="en-US">
                <a:solidFill>
                  <a:schemeClr val="tx1"/>
                </a:solidFill>
              </a:rPr>
              <a:t>山东并不位于两大</a:t>
            </a:r>
            <a:r>
              <a:rPr lang="zh-CN" altLang="en-US">
                <a:solidFill>
                  <a:schemeClr val="tx1"/>
                </a:solidFill>
              </a:rPr>
              <a:t>地震带上啊？</a:t>
            </a: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31265" y="1430655"/>
            <a:ext cx="829310" cy="138303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06070" y="1297940"/>
            <a:ext cx="4648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spcBef>
                <a:spcPct val="50000"/>
              </a:spcBef>
            </a:pPr>
            <a:r>
              <a:rPr lang="zh-CN" altLang="en-US" sz="24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两大地震带</a:t>
            </a:r>
            <a:endParaRPr lang="zh-CN" altLang="en-US" sz="2400" b="1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22" grpId="0" bldLvl="0" animBg="1"/>
      <p:bldP spid="8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-539115" y="-62865"/>
            <a:ext cx="6976745" cy="4750787"/>
            <a:chOff x="2174" y="2329"/>
            <a:chExt cx="8442" cy="5953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4" y="2329"/>
              <a:ext cx="8442" cy="5728"/>
            </a:xfrm>
            <a:prstGeom prst="rect">
              <a:avLst/>
            </a:prstGeom>
          </p:spPr>
        </p:pic>
        <p:sp>
          <p:nvSpPr>
            <p:cNvPr id="9224" name="Text Box 10"/>
            <p:cNvSpPr txBox="1">
              <a:spLocks noChangeArrowheads="1"/>
            </p:cNvSpPr>
            <p:nvPr/>
          </p:nvSpPr>
          <p:spPr bwMode="auto">
            <a:xfrm>
              <a:off x="4653" y="7937"/>
              <a:ext cx="3600" cy="3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1200" dirty="0">
                  <a:solidFill>
                    <a:srgbClr val="000000"/>
                  </a:solidFill>
                  <a:ea typeface="黑体" panose="02010609060101010101" pitchFamily="1" charset="-122"/>
                </a:rPr>
                <a:t>中国主要地质灾害分布图</a:t>
              </a:r>
              <a:endParaRPr lang="zh-CN" altLang="en-US" sz="1200" dirty="0">
                <a:solidFill>
                  <a:srgbClr val="000000"/>
                </a:solidFill>
                <a:ea typeface="黑体" panose="02010609060101010101" pitchFamily="1" charset="-122"/>
              </a:endParaRPr>
            </a:p>
          </p:txBody>
        </p:sp>
      </p:grpSp>
      <p:pic>
        <p:nvPicPr>
          <p:cNvPr id="26" name="图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40" y="5448935"/>
            <a:ext cx="1216025" cy="1353185"/>
          </a:xfrm>
          <a:prstGeom prst="rect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4124960" y="1990090"/>
            <a:ext cx="360045" cy="933450"/>
          </a:xfrm>
          <a:prstGeom prst="ellipse">
            <a:avLst/>
          </a:prstGeom>
          <a:noFill/>
          <a:ln w="31750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565" name="矩形 6"/>
          <p:cNvSpPr/>
          <p:nvPr/>
        </p:nvSpPr>
        <p:spPr>
          <a:xfrm>
            <a:off x="449580" y="58420"/>
            <a:ext cx="2871470" cy="460375"/>
          </a:xfrm>
          <a:prstGeom prst="rect">
            <a:avLst/>
          </a:prstGeom>
          <a:solidFill>
            <a:schemeClr val="accent5"/>
          </a:solidFill>
          <a:ln w="9525">
            <a:noFill/>
          </a:ln>
        </p:spPr>
        <p:txBody>
          <a:bodyPr wrap="none"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地震的分布</a:t>
            </a:r>
            <a:r>
              <a:rPr lang="en-US" altLang="zh-CN" sz="24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--</a:t>
            </a:r>
            <a:r>
              <a:rPr lang="zh-CN" altLang="en-US" sz="24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中国</a:t>
            </a:r>
            <a:r>
              <a:rPr lang="zh-CN" altLang="en-US" sz="24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篇</a:t>
            </a:r>
            <a:endParaRPr lang="zh-CN" altLang="en-US" sz="2400" b="1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圆角矩形标注 5"/>
          <p:cNvSpPr/>
          <p:nvPr/>
        </p:nvSpPr>
        <p:spPr>
          <a:xfrm>
            <a:off x="3321050" y="4795520"/>
            <a:ext cx="2036445" cy="1372235"/>
          </a:xfrm>
          <a:prstGeom prst="wedgeRoundRectCallout">
            <a:avLst>
              <a:gd name="adj1" fmla="val -69176"/>
              <a:gd name="adj2" fmla="val 31952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tx1"/>
                </a:solidFill>
              </a:rPr>
              <a:t>读中国主要地质灾害分布图可知咱们济南位于郯城</a:t>
            </a:r>
            <a:r>
              <a:rPr lang="en-US" altLang="zh-CN" sz="1400">
                <a:solidFill>
                  <a:schemeClr val="tx1"/>
                </a:solidFill>
              </a:rPr>
              <a:t>-</a:t>
            </a:r>
            <a:r>
              <a:rPr lang="zh-CN" altLang="en-US" sz="1400">
                <a:solidFill>
                  <a:schemeClr val="tx1"/>
                </a:solidFill>
              </a:rPr>
              <a:t>庐江地震带附近，所以长清区发生地震就不难理解了。小曹，你懂了吗？</a:t>
            </a:r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25670" y="2143125"/>
            <a:ext cx="1859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ym typeface="+mn-ea"/>
              </a:rPr>
              <a:t>郯城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庐江</a:t>
            </a:r>
            <a:r>
              <a:rPr lang="zh-CN" altLang="en-US">
                <a:sym typeface="+mn-ea"/>
              </a:rPr>
              <a:t>地震带</a:t>
            </a:r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8158527" y="5158174"/>
            <a:ext cx="894668" cy="1245490"/>
            <a:chOff x="11972" y="4118"/>
            <a:chExt cx="1890" cy="2413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12122" y="4118"/>
              <a:ext cx="1740" cy="2413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11972" y="5639"/>
              <a:ext cx="986" cy="8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 b="1">
                  <a:solidFill>
                    <a:schemeClr val="accent5">
                      <a:lumMod val="10000"/>
                    </a:schemeClr>
                  </a:solidFill>
                </a:rPr>
                <a:t>小曹</a:t>
              </a:r>
              <a:endParaRPr lang="zh-CN" altLang="en-US" sz="1200" b="1">
                <a:solidFill>
                  <a:schemeClr val="accent5">
                    <a:lumMod val="10000"/>
                  </a:schemeClr>
                </a:solidFill>
              </a:endParaRPr>
            </a:p>
          </p:txBody>
        </p:sp>
      </p:grpSp>
      <p:sp>
        <p:nvSpPr>
          <p:cNvPr id="10" name="圆角矩形标注 9"/>
          <p:cNvSpPr/>
          <p:nvPr/>
        </p:nvSpPr>
        <p:spPr>
          <a:xfrm>
            <a:off x="6206490" y="4688205"/>
            <a:ext cx="1570990" cy="1082675"/>
          </a:xfrm>
          <a:prstGeom prst="wedgeRoundRectCallout">
            <a:avLst>
              <a:gd name="adj1" fmla="val 71734"/>
              <a:gd name="adj2" fmla="val 37299"/>
              <a:gd name="adj3" fmla="val 16667"/>
            </a:avLst>
          </a:prstGeom>
          <a:solidFill>
            <a:schemeClr val="accent3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tx1"/>
                </a:solidFill>
              </a:rPr>
              <a:t>我懂了，老师。可是</a:t>
            </a:r>
            <a:r>
              <a:rPr lang="zh-CN" altLang="en-US" sz="1400">
                <a:solidFill>
                  <a:schemeClr val="tx1"/>
                </a:solidFill>
              </a:rPr>
              <a:t>为什么距离我们震中很远的地方也会感觉到地震呢</a:t>
            </a:r>
            <a:r>
              <a:rPr lang="zh-CN" altLang="en-US" sz="1400">
                <a:solidFill>
                  <a:schemeClr val="tx1"/>
                </a:solidFill>
              </a:rPr>
              <a:t>？</a:t>
            </a:r>
            <a:endParaRPr lang="zh-CN" altLang="en-US" sz="14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3" grpId="1" animBg="1"/>
      <p:bldP spid="7" grpId="0"/>
      <p:bldP spid="7" grpId="1"/>
      <p:bldP spid="6" grpId="0" bldLvl="0" animBg="1"/>
      <p:bldP spid="6" grpId="1" animBg="1"/>
      <p:bldP spid="10" grpId="0" animBg="1"/>
      <p:bldP spid="10" grpId="1" animBg="1"/>
    </p:bld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6073*4162*460*46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5315*3506*460*46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2593*4687*460*46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6147*3152*460*46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5094*3118*460*46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theme1.xml><?xml version="1.0" encoding="utf-8"?>
<a:theme xmlns:a="http://schemas.openxmlformats.org/drawingml/2006/main" name="古瓶荷花">
  <a:themeElements>
    <a:clrScheme name="">
      <a:dk1>
        <a:srgbClr val="0033CC"/>
      </a:dk1>
      <a:lt1>
        <a:srgbClr val="FFFFFF"/>
      </a:lt1>
      <a:dk2>
        <a:srgbClr val="007572"/>
      </a:dk2>
      <a:lt2>
        <a:srgbClr val="C0C0C0"/>
      </a:lt2>
      <a:accent1>
        <a:srgbClr val="CCECFF"/>
      </a:accent1>
      <a:accent2>
        <a:srgbClr val="3399FF"/>
      </a:accent2>
      <a:accent3>
        <a:srgbClr val="FFFFFF"/>
      </a:accent3>
      <a:accent4>
        <a:srgbClr val="002AAF"/>
      </a:accent4>
      <a:accent5>
        <a:srgbClr val="E2F4FF"/>
      </a:accent5>
      <a:accent6>
        <a:srgbClr val="2D89E5"/>
      </a:accent6>
      <a:hlink>
        <a:srgbClr val="CC0066"/>
      </a:hlink>
      <a:folHlink>
        <a:srgbClr val="7D7DA9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33CC"/>
        </a:dk1>
        <a:lt1>
          <a:srgbClr val="FFFFFF"/>
        </a:lt1>
        <a:dk2>
          <a:srgbClr val="007572"/>
        </a:dk2>
        <a:lt2>
          <a:srgbClr val="C0C0C0"/>
        </a:lt2>
        <a:accent1>
          <a:srgbClr val="CCECFF"/>
        </a:accent1>
        <a:accent2>
          <a:srgbClr val="3399FF"/>
        </a:accent2>
        <a:accent3>
          <a:srgbClr val="FFFFFF"/>
        </a:accent3>
        <a:accent4>
          <a:srgbClr val="002AAF"/>
        </a:accent4>
        <a:accent5>
          <a:srgbClr val="E2F4FF"/>
        </a:accent5>
        <a:accent6>
          <a:srgbClr val="2D89E5"/>
        </a:accent6>
        <a:hlink>
          <a:srgbClr val="CC0066"/>
        </a:hlink>
        <a:folHlink>
          <a:srgbClr val="7D7DA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7A77"/>
        </a:dk1>
        <a:lt1>
          <a:srgbClr val="EFF6EE"/>
        </a:lt1>
        <a:dk2>
          <a:srgbClr val="0066CC"/>
        </a:dk2>
        <a:lt2>
          <a:srgbClr val="C0C0C0"/>
        </a:lt2>
        <a:accent1>
          <a:srgbClr val="E7EEE6"/>
        </a:accent1>
        <a:accent2>
          <a:srgbClr val="FF9933"/>
        </a:accent2>
        <a:accent3>
          <a:srgbClr val="F5FAF5"/>
        </a:accent3>
        <a:accent4>
          <a:srgbClr val="006866"/>
        </a:accent4>
        <a:accent5>
          <a:srgbClr val="F1F5F0"/>
        </a:accent5>
        <a:accent6>
          <a:srgbClr val="E5892D"/>
        </a:accent6>
        <a:hlink>
          <a:srgbClr val="636395"/>
        </a:hlink>
        <a:folHlink>
          <a:srgbClr val="CC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CCFFCC"/>
        </a:lt1>
        <a:dk2>
          <a:srgbClr val="E88A00"/>
        </a:dk2>
        <a:lt2>
          <a:srgbClr val="C0C0C0"/>
        </a:lt2>
        <a:accent1>
          <a:srgbClr val="CCECFF"/>
        </a:accent1>
        <a:accent2>
          <a:srgbClr val="336600"/>
        </a:accent2>
        <a:accent3>
          <a:srgbClr val="E2FFE2"/>
        </a:accent3>
        <a:accent4>
          <a:srgbClr val="000000"/>
        </a:accent4>
        <a:accent5>
          <a:srgbClr val="E2F4FF"/>
        </a:accent5>
        <a:accent6>
          <a:srgbClr val="2D5B00"/>
        </a:accent6>
        <a:hlink>
          <a:srgbClr val="3333CC"/>
        </a:hlink>
        <a:folHlink>
          <a:srgbClr val="33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CC"/>
        </a:lt1>
        <a:dk2>
          <a:srgbClr val="CC3300"/>
        </a:dk2>
        <a:lt2>
          <a:srgbClr val="C0C0C0"/>
        </a:lt2>
        <a:accent1>
          <a:srgbClr val="FFFFCC"/>
        </a:accent1>
        <a:accent2>
          <a:srgbClr val="339933"/>
        </a:accent2>
        <a:accent3>
          <a:srgbClr val="FFFFE2"/>
        </a:accent3>
        <a:accent4>
          <a:srgbClr val="000000"/>
        </a:accent4>
        <a:accent5>
          <a:srgbClr val="FFFFE2"/>
        </a:accent5>
        <a:accent6>
          <a:srgbClr val="2D892D"/>
        </a:accent6>
        <a:hlink>
          <a:srgbClr val="0066FF"/>
        </a:hlink>
        <a:folHlink>
          <a:srgbClr val="6F6F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636395"/>
        </a:dk1>
        <a:lt1>
          <a:srgbClr val="FFE2C5"/>
        </a:lt1>
        <a:dk2>
          <a:srgbClr val="000000"/>
        </a:dk2>
        <a:lt2>
          <a:srgbClr val="C0C0C0"/>
        </a:lt2>
        <a:accent1>
          <a:srgbClr val="FFE1E1"/>
        </a:accent1>
        <a:accent2>
          <a:srgbClr val="FF9933"/>
        </a:accent2>
        <a:accent3>
          <a:srgbClr val="FFEEDE"/>
        </a:accent3>
        <a:accent4>
          <a:srgbClr val="545480"/>
        </a:accent4>
        <a:accent5>
          <a:srgbClr val="FFEDED"/>
        </a:accent5>
        <a:accent6>
          <a:srgbClr val="E5892D"/>
        </a:accent6>
        <a:hlink>
          <a:srgbClr val="008080"/>
        </a:hlink>
        <a:folHlink>
          <a:srgbClr val="33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626292"/>
        </a:dk1>
        <a:lt1>
          <a:srgbClr val="CCECFF"/>
        </a:lt1>
        <a:dk2>
          <a:srgbClr val="3333CC"/>
        </a:dk2>
        <a:lt2>
          <a:srgbClr val="C0C0C0"/>
        </a:lt2>
        <a:accent1>
          <a:srgbClr val="D9F1FF"/>
        </a:accent1>
        <a:accent2>
          <a:srgbClr val="FF9900"/>
        </a:accent2>
        <a:accent3>
          <a:srgbClr val="E2F4FF"/>
        </a:accent3>
        <a:accent4>
          <a:srgbClr val="53537D"/>
        </a:accent4>
        <a:accent5>
          <a:srgbClr val="E9F7FF"/>
        </a:accent5>
        <a:accent6>
          <a:srgbClr val="E58900"/>
        </a:accent6>
        <a:hlink>
          <a:srgbClr val="CC0066"/>
        </a:hlink>
        <a:folHlink>
          <a:srgbClr val="0099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66CC"/>
        </a:dk1>
        <a:lt1>
          <a:srgbClr val="FFE1E1"/>
        </a:lt1>
        <a:dk2>
          <a:srgbClr val="006600"/>
        </a:dk2>
        <a:lt2>
          <a:srgbClr val="C0C0C0"/>
        </a:lt2>
        <a:accent1>
          <a:srgbClr val="FFFFCC"/>
        </a:accent1>
        <a:accent2>
          <a:srgbClr val="009999"/>
        </a:accent2>
        <a:accent3>
          <a:srgbClr val="FFEDED"/>
        </a:accent3>
        <a:accent4>
          <a:srgbClr val="0057AF"/>
        </a:accent4>
        <a:accent5>
          <a:srgbClr val="FFFFE2"/>
        </a:accent5>
        <a:accent6>
          <a:srgbClr val="008989"/>
        </a:accent6>
        <a:hlink>
          <a:srgbClr val="EC0000"/>
        </a:hlink>
        <a:folHlink>
          <a:srgbClr val="00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292929"/>
        </a:dk1>
        <a:lt1>
          <a:srgbClr val="DDDDDD"/>
        </a:lt1>
        <a:dk2>
          <a:srgbClr val="0066CC"/>
        </a:dk2>
        <a:lt2>
          <a:srgbClr val="B2B2B2"/>
        </a:lt2>
        <a:accent1>
          <a:srgbClr val="CACADC"/>
        </a:accent1>
        <a:accent2>
          <a:srgbClr val="FFCC00"/>
        </a:accent2>
        <a:accent3>
          <a:srgbClr val="EBEBEB"/>
        </a:accent3>
        <a:accent4>
          <a:srgbClr val="222222"/>
        </a:accent4>
        <a:accent5>
          <a:srgbClr val="E1E1EA"/>
        </a:accent5>
        <a:accent6>
          <a:srgbClr val="E5B700"/>
        </a:accent6>
        <a:hlink>
          <a:srgbClr val="008080"/>
        </a:hlink>
        <a:folHlink>
          <a:srgbClr val="7D7DA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rayons">
  <a:themeElements>
    <a:clrScheme name="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5B9"/>
      </a:accent5>
      <a:accent6>
        <a:srgbClr val="000000"/>
      </a:accent6>
      <a:hlink>
        <a:srgbClr val="00B200"/>
      </a:hlink>
      <a:folHlink>
        <a:srgbClr val="703DFF"/>
      </a:folHlink>
    </a:clrScheme>
    <a:fontScheme name="">
      <a:majorFont>
        <a:latin typeface="Comic Sans MS"/>
        <a:ea typeface="宋体"/>
        <a:cs typeface=""/>
      </a:majorFont>
      <a:minorFont>
        <a:latin typeface="Comic Sans MS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FF0000"/>
        </a:dk2>
        <a:lt2>
          <a:srgbClr val="FFB800"/>
        </a:lt2>
        <a:accent1>
          <a:srgbClr val="FFEF66"/>
        </a:accent1>
        <a:accent2>
          <a:srgbClr val="000000"/>
        </a:accent2>
        <a:accent3>
          <a:srgbClr val="FFFFFF"/>
        </a:accent3>
        <a:accent4>
          <a:srgbClr val="000000"/>
        </a:accent4>
        <a:accent5>
          <a:srgbClr val="FFF5B9"/>
        </a:accent5>
        <a:accent6>
          <a:srgbClr val="000000"/>
        </a:accent6>
        <a:hlink>
          <a:srgbClr val="00B200"/>
        </a:hlink>
        <a:folHlink>
          <a:srgbClr val="703D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9CCFF"/>
        </a:lt2>
        <a:accent1>
          <a:srgbClr val="CCCCFF"/>
        </a:accent1>
        <a:accent2>
          <a:srgbClr val="000066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00005B"/>
        </a:accent6>
        <a:hlink>
          <a:srgbClr val="00B200"/>
        </a:hlink>
        <a:folHlink>
          <a:srgbClr val="CCFF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3399FF"/>
        </a:lt2>
        <a:accent1>
          <a:srgbClr val="CCECFF"/>
        </a:accent1>
        <a:accent2>
          <a:srgbClr val="008080"/>
        </a:accent2>
        <a:accent3>
          <a:srgbClr val="FFFFFF"/>
        </a:accent3>
        <a:accent4>
          <a:srgbClr val="000000"/>
        </a:accent4>
        <a:accent5>
          <a:srgbClr val="E2F4FF"/>
        </a:accent5>
        <a:accent6>
          <a:srgbClr val="007272"/>
        </a:accent6>
        <a:hlink>
          <a:srgbClr val="009999"/>
        </a:hlink>
        <a:folHlink>
          <a:srgbClr val="3366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336600"/>
        </a:lt1>
        <a:dk2>
          <a:srgbClr val="FFFFFF"/>
        </a:dk2>
        <a:lt2>
          <a:srgbClr val="808000"/>
        </a:lt2>
        <a:accent1>
          <a:srgbClr val="99CC00"/>
        </a:accent1>
        <a:accent2>
          <a:srgbClr val="003300"/>
        </a:accent2>
        <a:accent3>
          <a:srgbClr val="ADB9AA"/>
        </a:accent3>
        <a:accent4>
          <a:srgbClr val="DCDCDC"/>
        </a:accent4>
        <a:accent5>
          <a:srgbClr val="CAE2AA"/>
        </a:accent5>
        <a:accent6>
          <a:srgbClr val="002D00"/>
        </a:accent6>
        <a:hlink>
          <a:srgbClr val="CCCC00"/>
        </a:hlink>
        <a:folHlink>
          <a:srgbClr val="CCFF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3366"/>
        </a:lt1>
        <a:dk2>
          <a:srgbClr val="CCECFF"/>
        </a:dk2>
        <a:lt2>
          <a:srgbClr val="808080"/>
        </a:lt2>
        <a:accent1>
          <a:srgbClr val="33CCCC"/>
        </a:accent1>
        <a:accent2>
          <a:srgbClr val="006699"/>
        </a:accent2>
        <a:accent3>
          <a:srgbClr val="AAADB9"/>
        </a:accent3>
        <a:accent4>
          <a:srgbClr val="DCDCDC"/>
        </a:accent4>
        <a:accent5>
          <a:srgbClr val="ADE2E2"/>
        </a:accent5>
        <a:accent6>
          <a:srgbClr val="005B89"/>
        </a:accent6>
        <a:hlink>
          <a:srgbClr val="00FFFF"/>
        </a:hlink>
        <a:folHlink>
          <a:srgbClr val="0000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66"/>
        </a:lt1>
        <a:dk2>
          <a:srgbClr val="FFFFFF"/>
        </a:dk2>
        <a:lt2>
          <a:srgbClr val="6666FF"/>
        </a:lt2>
        <a:accent1>
          <a:srgbClr val="33CCFF"/>
        </a:accent1>
        <a:accent2>
          <a:srgbClr val="0000FF"/>
        </a:accent2>
        <a:accent3>
          <a:srgbClr val="AAAAB9"/>
        </a:accent3>
        <a:accent4>
          <a:srgbClr val="DCDCDC"/>
        </a:accent4>
        <a:accent5>
          <a:srgbClr val="ADE2FF"/>
        </a:accent5>
        <a:accent6>
          <a:srgbClr val="0000E5"/>
        </a:accent6>
        <a:hlink>
          <a:srgbClr val="FFFF99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80"/>
        </a:lt1>
        <a:dk2>
          <a:srgbClr val="FFFFFF"/>
        </a:dk2>
        <a:lt2>
          <a:srgbClr val="000000"/>
        </a:lt2>
        <a:accent1>
          <a:srgbClr val="CC66FF"/>
        </a:accent1>
        <a:accent2>
          <a:srgbClr val="990099"/>
        </a:accent2>
        <a:accent3>
          <a:srgbClr val="C1AAC1"/>
        </a:accent3>
        <a:accent4>
          <a:srgbClr val="DCDCDC"/>
        </a:accent4>
        <a:accent5>
          <a:srgbClr val="E2B9FF"/>
        </a:accent5>
        <a:accent6>
          <a:srgbClr val="890089"/>
        </a:accent6>
        <a:hlink>
          <a:srgbClr val="FF9900"/>
        </a:hlink>
        <a:folHlink>
          <a:srgbClr val="FF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FFFFCC"/>
        </a:dk2>
        <a:lt2>
          <a:srgbClr val="FF3300"/>
        </a:lt2>
        <a:accent1>
          <a:srgbClr val="FF7C80"/>
        </a:accent1>
        <a:accent2>
          <a:srgbClr val="990000"/>
        </a:accent2>
        <a:accent3>
          <a:srgbClr val="C1AAAA"/>
        </a:accent3>
        <a:accent4>
          <a:srgbClr val="DCDCDC"/>
        </a:accent4>
        <a:accent5>
          <a:srgbClr val="FFBFC1"/>
        </a:accent5>
        <a:accent6>
          <a:srgbClr val="890000"/>
        </a:accent6>
        <a:hlink>
          <a:srgbClr val="FF66CC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952</Words>
  <Application>WPS 演示</Application>
  <PresentationFormat/>
  <Paragraphs>94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3" baseType="lpstr">
      <vt:lpstr>Arial</vt:lpstr>
      <vt:lpstr>宋体</vt:lpstr>
      <vt:lpstr>Wingdings</vt:lpstr>
      <vt:lpstr>Comic Sans MS</vt:lpstr>
      <vt:lpstr>楷体_GB2312</vt:lpstr>
      <vt:lpstr>新宋体</vt:lpstr>
      <vt:lpstr>华文行楷</vt:lpstr>
      <vt:lpstr>华文楷体</vt:lpstr>
      <vt:lpstr>华文琥珀</vt:lpstr>
      <vt:lpstr>楷体</vt:lpstr>
      <vt:lpstr>黑体</vt:lpstr>
      <vt:lpstr>华文中宋</vt:lpstr>
      <vt:lpstr>微软雅黑</vt:lpstr>
      <vt:lpstr>Arial Unicode MS</vt:lpstr>
      <vt:lpstr>Calibri</vt:lpstr>
      <vt:lpstr>古瓶荷花</vt:lpstr>
      <vt:lpstr>Crayons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咖啡糖</cp:lastModifiedBy>
  <cp:revision>141</cp:revision>
  <dcterms:created xsi:type="dcterms:W3CDTF">2015-12-25T00:48:00Z</dcterms:created>
  <dcterms:modified xsi:type="dcterms:W3CDTF">2020-02-26T16:03:28Z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

<file path=docProps/thumbnail.jpeg>
</file>